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58" r:id="rId5"/>
    <p:sldId id="260" r:id="rId6"/>
    <p:sldId id="261" r:id="rId7"/>
    <p:sldId id="262" r:id="rId8"/>
    <p:sldId id="263" r:id="rId9"/>
    <p:sldId id="264" r:id="rId10"/>
    <p:sldId id="269" r:id="rId11"/>
    <p:sldId id="268" r:id="rId12"/>
    <p:sldId id="265" r:id="rId13"/>
    <p:sldId id="266" r:id="rId14"/>
    <p:sldId id="267"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07" d="100"/>
          <a:sy n="107" d="100"/>
        </p:scale>
        <p:origin x="168" y="43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92B3-9A7A-0244-96DB-CC2EE4B43A6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8DC4E76-A336-7344-9F7A-1AC2E89C49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8303727-3CA4-CD4E-8AB9-7D54D0883D5C}"/>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5" name="Footer Placeholder 4">
            <a:extLst>
              <a:ext uri="{FF2B5EF4-FFF2-40B4-BE49-F238E27FC236}">
                <a16:creationId xmlns:a16="http://schemas.microsoft.com/office/drawing/2014/main" id="{CFFD821C-05B0-5F49-AD4B-B6A8D0802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2C637-BF76-D541-A5F8-1734CDF76B48}"/>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221125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FDD0-E578-D14B-86E9-CD955D9432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E0D12E-B731-5549-B91B-50BD7D427B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3A37A3-0046-474B-B35B-FF8F1A256A5E}"/>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5" name="Footer Placeholder 4">
            <a:extLst>
              <a:ext uri="{FF2B5EF4-FFF2-40B4-BE49-F238E27FC236}">
                <a16:creationId xmlns:a16="http://schemas.microsoft.com/office/drawing/2014/main" id="{4A62C91C-68E6-1D41-84E1-C030E580D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3BABE-EBD5-674A-AF98-B5B31D7EE0A9}"/>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188229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734EC0-9402-4844-93F1-22495204427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BDF0F3F-A4EB-F24B-95F7-6FFDEF1A3E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1E5A76-F82F-FE41-B24B-9C61FBA5B264}"/>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5" name="Footer Placeholder 4">
            <a:extLst>
              <a:ext uri="{FF2B5EF4-FFF2-40B4-BE49-F238E27FC236}">
                <a16:creationId xmlns:a16="http://schemas.microsoft.com/office/drawing/2014/main" id="{742E60E0-204B-B645-8334-5238358AD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8E8DA-AA1E-B445-85D1-E0D7749657E6}"/>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348489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B0A4-DC0E-B444-BDDA-D514F949262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D056F49-C1C4-0042-967D-D8DE52EE2C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A02BBE-8428-3D43-8F35-482BF2BD8ABD}"/>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5" name="Footer Placeholder 4">
            <a:extLst>
              <a:ext uri="{FF2B5EF4-FFF2-40B4-BE49-F238E27FC236}">
                <a16:creationId xmlns:a16="http://schemas.microsoft.com/office/drawing/2014/main" id="{A0E94056-0316-9943-8BF5-E64894F47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7CAF5-708E-5040-83F6-2AF564776A1B}"/>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3535744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D8F3-85B8-464B-B81F-5DAEC9E9E6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1FFF42-3616-A249-86C9-DD4B09C79D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27D43C-C0B9-5C47-A677-CA5F613BDF83}"/>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5" name="Footer Placeholder 4">
            <a:extLst>
              <a:ext uri="{FF2B5EF4-FFF2-40B4-BE49-F238E27FC236}">
                <a16:creationId xmlns:a16="http://schemas.microsoft.com/office/drawing/2014/main" id="{50F9D8F8-4774-FA44-9B35-44AA972B4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60630-0B6D-454B-B35C-0E01742E172F}"/>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134234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26CF-0D98-D046-BE3D-E663A55486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E70B8A-6C64-854B-A65D-7D832304EA8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07EE89D-2CE7-0741-9B86-F21F6EAB04A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5C47E3D-779C-3D4E-B0B7-E595B6762671}"/>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6" name="Footer Placeholder 5">
            <a:extLst>
              <a:ext uri="{FF2B5EF4-FFF2-40B4-BE49-F238E27FC236}">
                <a16:creationId xmlns:a16="http://schemas.microsoft.com/office/drawing/2014/main" id="{54000A43-6C29-ED45-8E17-D740944B9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7D221-D394-F649-8221-CB7D254D1072}"/>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3325847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7170F-7D7E-FD49-B8B9-2782B5CF75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0C8878-9C85-AA4A-B253-6D3240C60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8789CB-6001-324F-B323-297A0200F03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7EB385-1D80-724B-BD84-96E9D75DD4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EE09D5-26DA-EE45-A937-85B285D72FC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C49FE3-C9B6-0C4F-847C-AEC0E9F94549}"/>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8" name="Footer Placeholder 7">
            <a:extLst>
              <a:ext uri="{FF2B5EF4-FFF2-40B4-BE49-F238E27FC236}">
                <a16:creationId xmlns:a16="http://schemas.microsoft.com/office/drawing/2014/main" id="{38D289AF-EC48-BF43-93FC-80097B4A3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D7B36D-2745-1943-ADC1-09A7443475A0}"/>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471033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F394-EE3A-5942-B194-760998A3C7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C328828-C32E-374B-B51A-A1085ECC81DB}"/>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4" name="Footer Placeholder 3">
            <a:extLst>
              <a:ext uri="{FF2B5EF4-FFF2-40B4-BE49-F238E27FC236}">
                <a16:creationId xmlns:a16="http://schemas.microsoft.com/office/drawing/2014/main" id="{EF8392DE-C23C-664E-A109-008368C361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DFBCD1-7F47-174D-9A7D-7E271B48E758}"/>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156639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666355-8672-F547-9B9A-2599A8E59B35}"/>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3" name="Footer Placeholder 2">
            <a:extLst>
              <a:ext uri="{FF2B5EF4-FFF2-40B4-BE49-F238E27FC236}">
                <a16:creationId xmlns:a16="http://schemas.microsoft.com/office/drawing/2014/main" id="{CA7F1186-83CC-F749-9EC2-13B94D6C98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6E5D51-72A9-3E4E-984D-C0189D611028}"/>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408843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FB02-D296-EA49-B459-7E932B9576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532D73F-26EE-8142-85E4-7FCA5F87EE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13E6F0B-077A-A54E-A083-03309FF6D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423580-5C09-0F4B-B9FA-CE10199FF4EF}"/>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6" name="Footer Placeholder 5">
            <a:extLst>
              <a:ext uri="{FF2B5EF4-FFF2-40B4-BE49-F238E27FC236}">
                <a16:creationId xmlns:a16="http://schemas.microsoft.com/office/drawing/2014/main" id="{37921E1A-77A6-EC44-9284-424352950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1EEC5-0BBF-DF45-B6C2-BA8487E5E12C}"/>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405773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7F7B-EE79-4F4A-905E-9F3092EC12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EB30348-42C8-D946-8B4D-2F006EABF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22CF78-3F92-C946-8576-E21025EE4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C2AE65-7DE8-0448-9D54-CF702051ABB7}"/>
              </a:ext>
            </a:extLst>
          </p:cNvPr>
          <p:cNvSpPr>
            <a:spLocks noGrp="1"/>
          </p:cNvSpPr>
          <p:nvPr>
            <p:ph type="dt" sz="half" idx="10"/>
          </p:nvPr>
        </p:nvSpPr>
        <p:spPr/>
        <p:txBody>
          <a:bodyPr/>
          <a:lstStyle/>
          <a:p>
            <a:fld id="{9530C2DC-D992-F24E-A6FB-0BD552E61028}" type="datetimeFigureOut">
              <a:rPr lang="en-US" smtClean="0"/>
              <a:t>11/1/20</a:t>
            </a:fld>
            <a:endParaRPr lang="en-US"/>
          </a:p>
        </p:txBody>
      </p:sp>
      <p:sp>
        <p:nvSpPr>
          <p:cNvPr id="6" name="Footer Placeholder 5">
            <a:extLst>
              <a:ext uri="{FF2B5EF4-FFF2-40B4-BE49-F238E27FC236}">
                <a16:creationId xmlns:a16="http://schemas.microsoft.com/office/drawing/2014/main" id="{A17A2668-57A6-6844-B775-DA0E5A5983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DDA2D-C5F7-F64F-976B-B113B0927C60}"/>
              </a:ext>
            </a:extLst>
          </p:cNvPr>
          <p:cNvSpPr>
            <a:spLocks noGrp="1"/>
          </p:cNvSpPr>
          <p:nvPr>
            <p:ph type="sldNum" sz="quarter" idx="12"/>
          </p:nvPr>
        </p:nvSpPr>
        <p:spPr/>
        <p:txBody>
          <a:bodyPr/>
          <a:lstStyle/>
          <a:p>
            <a:fld id="{31850F36-0676-884C-80BA-D501EA12E091}" type="slidenum">
              <a:rPr lang="en-US" smtClean="0"/>
              <a:t>‹#›</a:t>
            </a:fld>
            <a:endParaRPr lang="en-US"/>
          </a:p>
        </p:txBody>
      </p:sp>
    </p:spTree>
    <p:extLst>
      <p:ext uri="{BB962C8B-B14F-4D97-AF65-F5344CB8AC3E}">
        <p14:creationId xmlns:p14="http://schemas.microsoft.com/office/powerpoint/2010/main" val="354461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F39A97-EA1F-E948-9FAC-5E7EE3245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58C2BD-C372-274A-A652-2E8245BE8B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7BA8F4-1834-284C-AA46-E5205B8CC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0C2DC-D992-F24E-A6FB-0BD552E61028}" type="datetimeFigureOut">
              <a:rPr lang="en-US" smtClean="0"/>
              <a:t>11/1/20</a:t>
            </a:fld>
            <a:endParaRPr lang="en-US"/>
          </a:p>
        </p:txBody>
      </p:sp>
      <p:sp>
        <p:nvSpPr>
          <p:cNvPr id="5" name="Footer Placeholder 4">
            <a:extLst>
              <a:ext uri="{FF2B5EF4-FFF2-40B4-BE49-F238E27FC236}">
                <a16:creationId xmlns:a16="http://schemas.microsoft.com/office/drawing/2014/main" id="{71E91CBC-A8C4-824E-B90F-C74F0638A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2F8552-3AE5-CC42-BF4E-E38A4B53B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50F36-0676-884C-80BA-D501EA12E091}" type="slidenum">
              <a:rPr lang="en-US" smtClean="0"/>
              <a:t>‹#›</a:t>
            </a:fld>
            <a:endParaRPr lang="en-US"/>
          </a:p>
        </p:txBody>
      </p:sp>
    </p:spTree>
    <p:extLst>
      <p:ext uri="{BB962C8B-B14F-4D97-AF65-F5344CB8AC3E}">
        <p14:creationId xmlns:p14="http://schemas.microsoft.com/office/powerpoint/2010/main" val="986570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EC829-5EC4-8244-8643-75C2DFBBD489}"/>
              </a:ext>
            </a:extLst>
          </p:cNvPr>
          <p:cNvSpPr/>
          <p:nvPr/>
        </p:nvSpPr>
        <p:spPr>
          <a:xfrm>
            <a:off x="518174" y="404316"/>
            <a:ext cx="11107271" cy="4924425"/>
          </a:xfrm>
          <a:prstGeom prst="rect">
            <a:avLst/>
          </a:prstGeom>
        </p:spPr>
        <p:txBody>
          <a:bodyPr wrap="none">
            <a:spAutoFit/>
          </a:bodyPr>
          <a:lstStyle/>
          <a:p>
            <a:r>
              <a:rPr lang="en-GB" sz="3600" b="1" i="0" u="none" strike="noStrike" dirty="0">
                <a:solidFill>
                  <a:schemeClr val="bg1"/>
                </a:solidFill>
                <a:effectLst/>
                <a:latin typeface="Cabin"/>
              </a:rPr>
              <a:t>Commemoration of the Faithful Departed (All Souls’ Day)</a:t>
            </a:r>
          </a:p>
          <a:p>
            <a:pPr algn="ctr"/>
            <a:r>
              <a:rPr lang="en-GB" sz="3200" b="1" dirty="0">
                <a:solidFill>
                  <a:schemeClr val="bg1"/>
                </a:solidFill>
              </a:rPr>
              <a:t> </a:t>
            </a:r>
            <a:endParaRPr lang="en-GB" sz="3200" dirty="0">
              <a:solidFill>
                <a:schemeClr val="bg1"/>
              </a:solidFill>
            </a:endParaRPr>
          </a:p>
          <a:p>
            <a:pPr algn="ctr"/>
            <a:r>
              <a:rPr lang="en-GB" sz="3200" dirty="0">
                <a:solidFill>
                  <a:schemeClr val="bg1"/>
                </a:solidFill>
              </a:rPr>
              <a:t>1</a:t>
            </a:r>
            <a:r>
              <a:rPr lang="en-GB" sz="3200" baseline="30000" dirty="0">
                <a:solidFill>
                  <a:schemeClr val="bg1"/>
                </a:solidFill>
              </a:rPr>
              <a:t>st</a:t>
            </a:r>
            <a:r>
              <a:rPr lang="en-GB" sz="3200" dirty="0">
                <a:solidFill>
                  <a:schemeClr val="bg1"/>
                </a:solidFill>
              </a:rPr>
              <a:t> November 2020 at 7.00pm</a:t>
            </a:r>
          </a:p>
          <a:p>
            <a:pPr algn="ctr"/>
            <a:r>
              <a:rPr lang="en-GB" sz="3200" dirty="0">
                <a:solidFill>
                  <a:schemeClr val="bg1"/>
                </a:solidFill>
              </a:rPr>
              <a:t>Churn Valley Benefice </a:t>
            </a:r>
          </a:p>
          <a:p>
            <a:pPr algn="ctr"/>
            <a:r>
              <a:rPr lang="en-GB" sz="3200" dirty="0">
                <a:solidFill>
                  <a:schemeClr val="bg1"/>
                </a:solidFill>
              </a:rPr>
              <a:t>Cirencester Deanery</a:t>
            </a:r>
          </a:p>
          <a:p>
            <a:pPr algn="ctr"/>
            <a:endParaRPr lang="en-GB" sz="3200" dirty="0">
              <a:solidFill>
                <a:schemeClr val="bg1"/>
              </a:solidFill>
            </a:endParaRPr>
          </a:p>
          <a:p>
            <a:pPr algn="ctr"/>
            <a:r>
              <a:rPr lang="en-GB" sz="3600" b="1" dirty="0">
                <a:solidFill>
                  <a:schemeClr val="bg1"/>
                </a:solidFill>
              </a:rPr>
              <a:t>Reflections and Prayers </a:t>
            </a:r>
            <a:endParaRPr lang="en-GB" sz="3600" dirty="0">
              <a:solidFill>
                <a:schemeClr val="bg1"/>
              </a:solidFill>
            </a:endParaRPr>
          </a:p>
          <a:p>
            <a:pPr algn="ctr"/>
            <a:endParaRPr lang="en-GB" sz="3200" b="1" dirty="0">
              <a:solidFill>
                <a:schemeClr val="bg1"/>
              </a:solidFill>
            </a:endParaRPr>
          </a:p>
          <a:p>
            <a:pPr algn="ctr"/>
            <a:r>
              <a:rPr lang="en-GB" sz="3200" b="1" dirty="0">
                <a:solidFill>
                  <a:schemeClr val="bg1"/>
                </a:solidFill>
              </a:rPr>
              <a:t>Online Worship</a:t>
            </a:r>
            <a:endParaRPr lang="en-GB" sz="3200" dirty="0">
              <a:solidFill>
                <a:schemeClr val="bg1"/>
              </a:solidFill>
            </a:endParaRPr>
          </a:p>
          <a:p>
            <a:endParaRPr lang="en-GB" b="0" i="0" u="none" strike="noStrike" dirty="0">
              <a:solidFill>
                <a:srgbClr val="000000"/>
              </a:solidFill>
              <a:effectLst/>
              <a:latin typeface="Cabin"/>
            </a:endParaRPr>
          </a:p>
        </p:txBody>
      </p:sp>
    </p:spTree>
    <p:extLst>
      <p:ext uri="{BB962C8B-B14F-4D97-AF65-F5344CB8AC3E}">
        <p14:creationId xmlns:p14="http://schemas.microsoft.com/office/powerpoint/2010/main" val="4177267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7C075-34D2-F340-99EA-457BC0C30AB8}"/>
              </a:ext>
            </a:extLst>
          </p:cNvPr>
          <p:cNvSpPr/>
          <p:nvPr/>
        </p:nvSpPr>
        <p:spPr>
          <a:xfrm>
            <a:off x="10465601" y="37671"/>
            <a:ext cx="2102179" cy="646331"/>
          </a:xfrm>
          <a:prstGeom prst="rect">
            <a:avLst/>
          </a:prstGeom>
        </p:spPr>
        <p:txBody>
          <a:bodyPr wrap="none">
            <a:spAutoFit/>
          </a:bodyPr>
          <a:lstStyle/>
          <a:p>
            <a:pPr marR="776605" algn="r"/>
            <a:r>
              <a:rPr lang="en-GB" sz="3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Hymn</a:t>
            </a:r>
          </a:p>
        </p:txBody>
      </p:sp>
      <p:sp>
        <p:nvSpPr>
          <p:cNvPr id="3" name="Rectangle 2">
            <a:extLst>
              <a:ext uri="{FF2B5EF4-FFF2-40B4-BE49-F238E27FC236}">
                <a16:creationId xmlns:a16="http://schemas.microsoft.com/office/drawing/2014/main" id="{0611DF54-E3E3-6A40-875A-C78910ADBF4B}"/>
              </a:ext>
            </a:extLst>
          </p:cNvPr>
          <p:cNvSpPr/>
          <p:nvPr/>
        </p:nvSpPr>
        <p:spPr>
          <a:xfrm>
            <a:off x="931101" y="734106"/>
            <a:ext cx="9144000" cy="6555641"/>
          </a:xfrm>
          <a:prstGeom prst="rect">
            <a:avLst/>
          </a:prstGeom>
        </p:spPr>
        <p:txBody>
          <a:bodyPr wrap="square">
            <a:spAutoFit/>
          </a:bodyPr>
          <a:lstStyle/>
          <a:p>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For all the saints who from their labours rest,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who thee by faith before the world confessed,</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thy name, O Jesus, be forever blest.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Alleluia! Alleluia!</a:t>
            </a:r>
          </a:p>
          <a:p>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Thou </a:t>
            </a:r>
            <a:r>
              <a:rPr lang="en-GB" sz="28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wast</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their rock, their fortress, and their might;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thou, Lord, their captain in the well-fought fight;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thou, in the darkness drear, their one true light.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Alleluia! Alleluia!</a:t>
            </a:r>
          </a:p>
          <a:p>
            <a:endParaRPr lang="en-GB"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O blest communion, fellowship divine,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we feebly struggle, they in glory shine;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yet all are one in thee, for all are thine.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Alleluia! Alleluia!</a:t>
            </a:r>
          </a:p>
          <a:p>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131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11DF54-E3E3-6A40-875A-C78910ADBF4B}"/>
              </a:ext>
            </a:extLst>
          </p:cNvPr>
          <p:cNvSpPr/>
          <p:nvPr/>
        </p:nvSpPr>
        <p:spPr>
          <a:xfrm>
            <a:off x="855945" y="250613"/>
            <a:ext cx="9144000" cy="3970318"/>
          </a:xfrm>
          <a:prstGeom prst="rect">
            <a:avLst/>
          </a:prstGeom>
        </p:spPr>
        <p:txBody>
          <a:bodyPr wrap="square">
            <a:spAutoFit/>
          </a:bodyPr>
          <a:lstStyle/>
          <a:p>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But lo! there breaks a yet more glorious day;</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the saints triumphant rise in bright array;</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the King of glory passes on his way.</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Alleluia! Alleluia!</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From earth's wide bounds, from ocean's farthest coast,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through gates of pearl streams in the countless host,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singing to Father, Son, and Holy Ghost,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Alleluia! Alleluia!</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8384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9CDD1A-9612-6341-9C52-39268E762FA9}"/>
              </a:ext>
            </a:extLst>
          </p:cNvPr>
          <p:cNvSpPr/>
          <p:nvPr/>
        </p:nvSpPr>
        <p:spPr>
          <a:xfrm>
            <a:off x="10193540" y="250613"/>
            <a:ext cx="2374240" cy="646331"/>
          </a:xfrm>
          <a:prstGeom prst="rect">
            <a:avLst/>
          </a:prstGeom>
        </p:spPr>
        <p:txBody>
          <a:bodyPr wrap="none">
            <a:spAutoFit/>
          </a:bodyPr>
          <a:lstStyle/>
          <a:p>
            <a:pPr marR="776605" algn="r"/>
            <a:r>
              <a:rPr lang="en-GB" sz="3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Prayers</a:t>
            </a:r>
          </a:p>
        </p:txBody>
      </p:sp>
      <p:sp>
        <p:nvSpPr>
          <p:cNvPr id="3" name="Rectangle 2">
            <a:extLst>
              <a:ext uri="{FF2B5EF4-FFF2-40B4-BE49-F238E27FC236}">
                <a16:creationId xmlns:a16="http://schemas.microsoft.com/office/drawing/2014/main" id="{8A3C078F-68AF-5347-9AF7-68CF3C2550E3}"/>
              </a:ext>
            </a:extLst>
          </p:cNvPr>
          <p:cNvSpPr/>
          <p:nvPr/>
        </p:nvSpPr>
        <p:spPr>
          <a:xfrm>
            <a:off x="705632" y="796736"/>
            <a:ext cx="10279694" cy="5693866"/>
          </a:xfrm>
          <a:prstGeom prst="rect">
            <a:avLst/>
          </a:prstGeom>
        </p:spPr>
        <p:txBody>
          <a:bodyPr wrap="square">
            <a:spAutoFit/>
          </a:bodyPr>
          <a:lstStyle/>
          <a:p>
            <a:r>
              <a:rPr lang="en-GB" sz="2800" b="0" i="0" u="none" strike="noStrike" dirty="0">
                <a:solidFill>
                  <a:schemeClr val="bg1"/>
                </a:solidFill>
                <a:effectLst/>
                <a:latin typeface="Open Sans"/>
              </a:rPr>
              <a:t>	</a:t>
            </a:r>
            <a:r>
              <a:rPr lang="en-GB" sz="2800" b="0" i="0" u="none" strike="noStrike" dirty="0">
                <a:solidFill>
                  <a:schemeClr val="bg1"/>
                </a:solidFill>
                <a:effectLst/>
              </a:rPr>
              <a:t>You are worthy, our Lord and God,</a:t>
            </a:r>
          </a:p>
          <a:p>
            <a:r>
              <a:rPr lang="en-GB" sz="2800" b="0" i="0" u="none" strike="noStrike" dirty="0">
                <a:solidFill>
                  <a:schemeClr val="bg1"/>
                </a:solidFill>
                <a:effectLst/>
              </a:rPr>
              <a:t>	to receive glory and honour and power.</a:t>
            </a:r>
          </a:p>
          <a:p>
            <a:r>
              <a:rPr lang="en-GB" sz="2800" b="0" i="1" u="none" strike="noStrike" dirty="0">
                <a:solidFill>
                  <a:srgbClr val="FF0000"/>
                </a:solidFill>
                <a:effectLst/>
              </a:rPr>
              <a:t>All</a:t>
            </a:r>
            <a:r>
              <a:rPr lang="en-GB" sz="2800" b="0" i="0" u="none" strike="noStrike" dirty="0">
                <a:solidFill>
                  <a:srgbClr val="000000"/>
                </a:solidFill>
                <a:effectLst/>
              </a:rPr>
              <a:t>   	</a:t>
            </a:r>
            <a:r>
              <a:rPr lang="en-GB" sz="2800" b="1" i="0" u="none" strike="noStrike" dirty="0">
                <a:solidFill>
                  <a:srgbClr val="FFFF00"/>
                </a:solidFill>
                <a:effectLst/>
              </a:rPr>
              <a:t>For you have created all things,</a:t>
            </a:r>
            <a:endParaRPr lang="en-GB" sz="2800" b="0" i="0" u="none" strike="noStrike" dirty="0">
              <a:solidFill>
                <a:srgbClr val="FFFF00"/>
              </a:solidFill>
              <a:effectLst/>
            </a:endParaRPr>
          </a:p>
          <a:p>
            <a:r>
              <a:rPr lang="en-GB" sz="2800" b="1" i="0" u="none" strike="noStrike" dirty="0">
                <a:solidFill>
                  <a:srgbClr val="FFFF00"/>
                </a:solidFill>
                <a:effectLst/>
              </a:rPr>
              <a:t>	and by your will they have their being.</a:t>
            </a:r>
          </a:p>
          <a:p>
            <a:endParaRPr lang="en-GB" sz="2800" b="0" i="0" u="none" strike="noStrike" dirty="0">
              <a:solidFill>
                <a:srgbClr val="FFFF00"/>
              </a:solidFill>
              <a:effectLst/>
            </a:endParaRPr>
          </a:p>
          <a:p>
            <a:r>
              <a:rPr lang="en-GB" sz="2800" b="0" i="0" u="none" strike="noStrike" dirty="0">
                <a:solidFill>
                  <a:schemeClr val="bg1"/>
                </a:solidFill>
                <a:effectLst/>
              </a:rPr>
              <a:t>	You are worthy, O Lamb, for you were slain,</a:t>
            </a:r>
          </a:p>
          <a:p>
            <a:r>
              <a:rPr lang="en-GB" sz="2800" b="0" i="0" u="none" strike="noStrike" dirty="0">
                <a:solidFill>
                  <a:schemeClr val="bg1"/>
                </a:solidFill>
                <a:effectLst/>
              </a:rPr>
              <a:t>	and by your blood you ransomed for God</a:t>
            </a:r>
          </a:p>
          <a:p>
            <a:r>
              <a:rPr lang="en-GB" sz="2800" b="0" i="0" u="none" strike="noStrike" dirty="0">
                <a:solidFill>
                  <a:schemeClr val="bg1"/>
                </a:solidFill>
                <a:effectLst/>
              </a:rPr>
              <a:t>	saints from every tribe and language and nation.</a:t>
            </a:r>
          </a:p>
          <a:p>
            <a:r>
              <a:rPr lang="en-GB" sz="2800" b="0" i="1" u="none" strike="noStrike" dirty="0">
                <a:solidFill>
                  <a:srgbClr val="FF0000"/>
                </a:solidFill>
                <a:effectLst/>
              </a:rPr>
              <a:t>All</a:t>
            </a:r>
            <a:r>
              <a:rPr lang="en-GB" sz="2800" b="0" i="0" u="none" strike="noStrike" dirty="0">
                <a:solidFill>
                  <a:srgbClr val="000000"/>
                </a:solidFill>
                <a:effectLst/>
              </a:rPr>
              <a:t>   	</a:t>
            </a:r>
            <a:r>
              <a:rPr lang="en-GB" sz="2800" b="1" i="0" u="none" strike="noStrike" dirty="0">
                <a:solidFill>
                  <a:srgbClr val="FFFF00"/>
                </a:solidFill>
                <a:effectLst/>
              </a:rPr>
              <a:t>You have made them to be a kingdom and priests</a:t>
            </a:r>
            <a:endParaRPr lang="en-GB" sz="2800" b="0" i="0" u="none" strike="noStrike" dirty="0">
              <a:solidFill>
                <a:srgbClr val="FFFF00"/>
              </a:solidFill>
              <a:effectLst/>
            </a:endParaRPr>
          </a:p>
          <a:p>
            <a:r>
              <a:rPr lang="en-GB" sz="2800" b="1" i="0" u="none" strike="noStrike" dirty="0">
                <a:solidFill>
                  <a:srgbClr val="FFFF00"/>
                </a:solidFill>
                <a:effectLst/>
              </a:rPr>
              <a:t>	serving our God,</a:t>
            </a:r>
            <a:endParaRPr lang="en-GB" sz="2800" b="0" i="0" u="none" strike="noStrike" dirty="0">
              <a:solidFill>
                <a:srgbClr val="FFFF00"/>
              </a:solidFill>
              <a:effectLst/>
            </a:endParaRPr>
          </a:p>
          <a:p>
            <a:r>
              <a:rPr lang="en-GB" sz="2800" b="1" i="0" u="none" strike="noStrike" dirty="0">
                <a:solidFill>
                  <a:srgbClr val="FFFF00"/>
                </a:solidFill>
                <a:effectLst/>
              </a:rPr>
              <a:t>	and they will reign with you on </a:t>
            </a:r>
            <a:r>
              <a:rPr lang="en-GB" sz="2800" b="1" dirty="0">
                <a:solidFill>
                  <a:srgbClr val="FFFF00"/>
                </a:solidFill>
              </a:rPr>
              <a:t>E</a:t>
            </a:r>
            <a:r>
              <a:rPr lang="en-GB" sz="2800" b="1" i="0" u="none" strike="noStrike" dirty="0">
                <a:solidFill>
                  <a:srgbClr val="FFFF00"/>
                </a:solidFill>
                <a:effectLst/>
              </a:rPr>
              <a:t>arth.</a:t>
            </a:r>
          </a:p>
          <a:p>
            <a:endParaRPr lang="en-GB" sz="2800" b="0" i="0" u="none" strike="noStrike" dirty="0">
              <a:solidFill>
                <a:srgbClr val="FFFF00"/>
              </a:solidFill>
              <a:effectLst/>
            </a:endParaRPr>
          </a:p>
          <a:p>
            <a:r>
              <a:rPr lang="en-GB" sz="2800" b="0" i="1" u="none" strike="noStrike" dirty="0">
                <a:solidFill>
                  <a:srgbClr val="FF0000"/>
                </a:solidFill>
                <a:effectLst/>
              </a:rPr>
              <a:t>The names of those to be remembered may be read aloud. </a:t>
            </a:r>
            <a:endParaRPr lang="en-GB" sz="2800" b="0" i="0" u="none" strike="noStrike" dirty="0">
              <a:solidFill>
                <a:srgbClr val="000000"/>
              </a:solidFill>
              <a:effectLst/>
            </a:endParaRPr>
          </a:p>
        </p:txBody>
      </p:sp>
    </p:spTree>
    <p:extLst>
      <p:ext uri="{BB962C8B-B14F-4D97-AF65-F5344CB8AC3E}">
        <p14:creationId xmlns:p14="http://schemas.microsoft.com/office/powerpoint/2010/main" val="89659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BC0250-7F44-CC4E-9B81-EA863C144305}"/>
              </a:ext>
            </a:extLst>
          </p:cNvPr>
          <p:cNvSpPr/>
          <p:nvPr/>
        </p:nvSpPr>
        <p:spPr>
          <a:xfrm>
            <a:off x="517743" y="363254"/>
            <a:ext cx="9853808" cy="5693866"/>
          </a:xfrm>
          <a:prstGeom prst="rect">
            <a:avLst/>
          </a:prstGeom>
        </p:spPr>
        <p:txBody>
          <a:bodyPr wrap="square">
            <a:spAutoFit/>
          </a:bodyPr>
          <a:lstStyle/>
          <a:p>
            <a:r>
              <a:rPr lang="en-GB" sz="2800" b="0" i="0" u="none" strike="noStrike" dirty="0">
                <a:solidFill>
                  <a:schemeClr val="bg1"/>
                </a:solidFill>
                <a:effectLst/>
                <a:latin typeface="Open Sans"/>
              </a:rPr>
              <a:t>	</a:t>
            </a:r>
            <a:r>
              <a:rPr lang="en-GB" sz="2800" b="0" i="0" u="none" strike="noStrike" dirty="0">
                <a:solidFill>
                  <a:schemeClr val="bg1"/>
                </a:solidFill>
                <a:effectLst/>
              </a:rPr>
              <a:t>This is the will of him that sent me,</a:t>
            </a:r>
          </a:p>
          <a:p>
            <a:r>
              <a:rPr lang="en-GB" sz="2800" b="0" i="0" u="none" strike="noStrike" dirty="0">
                <a:solidFill>
                  <a:schemeClr val="bg1"/>
                </a:solidFill>
                <a:effectLst/>
              </a:rPr>
              <a:t>	that I should lose nothing of all that he has given me,</a:t>
            </a:r>
          </a:p>
          <a:p>
            <a:r>
              <a:rPr lang="en-GB" sz="2800" b="1" i="1" u="none" strike="noStrike" dirty="0">
                <a:solidFill>
                  <a:srgbClr val="FF0000"/>
                </a:solidFill>
                <a:effectLst/>
              </a:rPr>
              <a:t>All</a:t>
            </a:r>
            <a:r>
              <a:rPr lang="en-GB" sz="2800" b="0" i="0" u="none" strike="noStrike" dirty="0">
                <a:solidFill>
                  <a:srgbClr val="000000"/>
                </a:solidFill>
                <a:effectLst/>
              </a:rPr>
              <a:t>   	</a:t>
            </a:r>
            <a:r>
              <a:rPr lang="en-GB" sz="2800" b="1" i="0" u="none" strike="noStrike" dirty="0">
                <a:solidFill>
                  <a:srgbClr val="FFFF00"/>
                </a:solidFill>
                <a:effectLst/>
              </a:rPr>
              <a:t>and I will raise them up at the last day.</a:t>
            </a:r>
          </a:p>
          <a:p>
            <a:endParaRPr lang="en-GB" sz="2800" b="0" i="0" u="none" strike="noStrike" dirty="0">
              <a:solidFill>
                <a:srgbClr val="000000"/>
              </a:solidFill>
              <a:effectLst/>
            </a:endParaRPr>
          </a:p>
          <a:p>
            <a:r>
              <a:rPr lang="en-GB" sz="2800" b="0" i="0" u="none" strike="noStrike" dirty="0">
                <a:solidFill>
                  <a:schemeClr val="bg1"/>
                </a:solidFill>
                <a:effectLst/>
              </a:rPr>
              <a:t>	Lord God, creator of all,</a:t>
            </a:r>
          </a:p>
          <a:p>
            <a:r>
              <a:rPr lang="en-GB" sz="2800" b="0" i="0" u="none" strike="noStrike" dirty="0">
                <a:solidFill>
                  <a:schemeClr val="bg1"/>
                </a:solidFill>
                <a:effectLst/>
              </a:rPr>
              <a:t>	you have made us creatures of this earth,</a:t>
            </a:r>
          </a:p>
          <a:p>
            <a:r>
              <a:rPr lang="en-GB" sz="2800" b="0" i="0" u="none" strike="noStrike" dirty="0">
                <a:solidFill>
                  <a:schemeClr val="bg1"/>
                </a:solidFill>
                <a:effectLst/>
              </a:rPr>
              <a:t>	but have also promised us a share in life eternal.</a:t>
            </a:r>
          </a:p>
          <a:p>
            <a:r>
              <a:rPr lang="en-GB" sz="2800" b="0" i="0" u="none" strike="noStrike" dirty="0">
                <a:solidFill>
                  <a:schemeClr val="bg1"/>
                </a:solidFill>
                <a:effectLst/>
              </a:rPr>
              <a:t>	According to your promises,</a:t>
            </a:r>
          </a:p>
          <a:p>
            <a:r>
              <a:rPr lang="en-GB" sz="2800" b="0" i="0" u="none" strike="noStrike" dirty="0">
                <a:solidFill>
                  <a:schemeClr val="bg1"/>
                </a:solidFill>
                <a:effectLst/>
              </a:rPr>
              <a:t>	may all who have died in the peace of Christ</a:t>
            </a:r>
          </a:p>
          <a:p>
            <a:r>
              <a:rPr lang="en-GB" sz="2800" b="0" i="0" u="none" strike="noStrike" dirty="0">
                <a:solidFill>
                  <a:schemeClr val="bg1"/>
                </a:solidFill>
                <a:effectLst/>
              </a:rPr>
              <a:t>	come with your saints to the joys of your kingdom,</a:t>
            </a:r>
          </a:p>
          <a:p>
            <a:r>
              <a:rPr lang="en-GB" sz="2800" b="0" i="0" u="none" strike="noStrike" dirty="0">
                <a:solidFill>
                  <a:schemeClr val="bg1"/>
                </a:solidFill>
                <a:effectLst/>
              </a:rPr>
              <a:t>	where there will be neither sorrow nor pain,</a:t>
            </a:r>
          </a:p>
          <a:p>
            <a:r>
              <a:rPr lang="en-GB" sz="2800" b="0" i="0" u="none" strike="noStrike" dirty="0">
                <a:solidFill>
                  <a:schemeClr val="bg1"/>
                </a:solidFill>
                <a:effectLst/>
              </a:rPr>
              <a:t>	but life everlasting.</a:t>
            </a:r>
          </a:p>
          <a:p>
            <a:r>
              <a:rPr lang="en-GB" sz="2800" b="1" i="1" u="none" strike="noStrike" dirty="0">
                <a:solidFill>
                  <a:srgbClr val="FF0000"/>
                </a:solidFill>
                <a:effectLst/>
              </a:rPr>
              <a:t>All</a:t>
            </a:r>
            <a:r>
              <a:rPr lang="en-GB" sz="2800" b="0" i="0" u="none" strike="noStrike" dirty="0">
                <a:solidFill>
                  <a:srgbClr val="000000"/>
                </a:solidFill>
                <a:effectLst/>
              </a:rPr>
              <a:t>   	</a:t>
            </a:r>
            <a:r>
              <a:rPr lang="en-GB" sz="2800" b="1" i="0" u="none" strike="noStrike" dirty="0">
                <a:solidFill>
                  <a:srgbClr val="FFFF00"/>
                </a:solidFill>
                <a:effectLst/>
              </a:rPr>
              <a:t>Alleluia. Amen.</a:t>
            </a:r>
            <a:endParaRPr lang="en-GB" sz="2800" b="0" i="0" u="none" strike="noStrike" dirty="0">
              <a:solidFill>
                <a:srgbClr val="FFFF00"/>
              </a:solidFill>
              <a:effectLst/>
            </a:endParaRPr>
          </a:p>
        </p:txBody>
      </p:sp>
    </p:spTree>
    <p:extLst>
      <p:ext uri="{BB962C8B-B14F-4D97-AF65-F5344CB8AC3E}">
        <p14:creationId xmlns:p14="http://schemas.microsoft.com/office/powerpoint/2010/main" val="2097302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9A4BB-60C3-1046-87B8-32CB8B499711}"/>
              </a:ext>
            </a:extLst>
          </p:cNvPr>
          <p:cNvSpPr/>
          <p:nvPr/>
        </p:nvSpPr>
        <p:spPr>
          <a:xfrm>
            <a:off x="768263" y="275573"/>
            <a:ext cx="8738992" cy="5693866"/>
          </a:xfrm>
          <a:prstGeom prst="rect">
            <a:avLst/>
          </a:prstGeom>
        </p:spPr>
        <p:txBody>
          <a:bodyPr wrap="square">
            <a:spAutoFit/>
          </a:bodyPr>
          <a:lstStyle/>
          <a:p>
            <a:r>
              <a:rPr lang="en-GB" sz="2800" b="0" i="0" u="none" strike="noStrike" dirty="0">
                <a:solidFill>
                  <a:schemeClr val="bg1"/>
                </a:solidFill>
                <a:effectLst/>
                <a:latin typeface="Open Sans"/>
              </a:rPr>
              <a:t>Grant to us, Lord God,</a:t>
            </a:r>
          </a:p>
          <a:p>
            <a:r>
              <a:rPr lang="en-GB" sz="2800" b="0" i="0" u="none" strike="noStrike" dirty="0">
                <a:solidFill>
                  <a:schemeClr val="bg1"/>
                </a:solidFill>
                <a:effectLst/>
                <a:latin typeface="Open Sans"/>
              </a:rPr>
              <a:t>to trust you not for ourselves alone,</a:t>
            </a:r>
          </a:p>
          <a:p>
            <a:r>
              <a:rPr lang="en-GB" sz="2800" b="0" i="0" u="none" strike="noStrike" dirty="0">
                <a:solidFill>
                  <a:schemeClr val="bg1"/>
                </a:solidFill>
                <a:effectLst/>
                <a:latin typeface="Open Sans"/>
              </a:rPr>
              <a:t>but for those also whom we love</a:t>
            </a:r>
          </a:p>
          <a:p>
            <a:r>
              <a:rPr lang="en-GB" sz="2800" b="0" i="0" u="none" strike="noStrike" dirty="0">
                <a:solidFill>
                  <a:schemeClr val="bg1"/>
                </a:solidFill>
                <a:effectLst/>
                <a:latin typeface="Open Sans"/>
              </a:rPr>
              <a:t>and who are hidden from us by the shadow of death;</a:t>
            </a:r>
          </a:p>
          <a:p>
            <a:r>
              <a:rPr lang="en-GB" sz="2800" b="0" i="0" u="none" strike="noStrike" dirty="0">
                <a:solidFill>
                  <a:schemeClr val="bg1"/>
                </a:solidFill>
                <a:effectLst/>
                <a:latin typeface="Open Sans"/>
              </a:rPr>
              <a:t>that, as we believe your power to have raised our Lord Jesus Christ</a:t>
            </a:r>
          </a:p>
          <a:p>
            <a:r>
              <a:rPr lang="en-GB" sz="2800" b="0" i="0" u="none" strike="noStrike" dirty="0">
                <a:solidFill>
                  <a:schemeClr val="bg1"/>
                </a:solidFill>
                <a:effectLst/>
                <a:latin typeface="Open Sans"/>
              </a:rPr>
              <a:t>from the dead,</a:t>
            </a:r>
          </a:p>
          <a:p>
            <a:r>
              <a:rPr lang="en-GB" sz="2800" b="0" i="0" u="none" strike="noStrike" dirty="0">
                <a:solidFill>
                  <a:schemeClr val="bg1"/>
                </a:solidFill>
                <a:effectLst/>
                <a:latin typeface="Open Sans"/>
              </a:rPr>
              <a:t>so may we trust your love</a:t>
            </a:r>
          </a:p>
          <a:p>
            <a:r>
              <a:rPr lang="en-GB" sz="2800" b="0" i="0" u="none" strike="noStrike" dirty="0">
                <a:solidFill>
                  <a:schemeClr val="bg1"/>
                </a:solidFill>
                <a:effectLst/>
                <a:latin typeface="Open Sans"/>
              </a:rPr>
              <a:t>to give eternal life to all who believe in him;</a:t>
            </a:r>
          </a:p>
          <a:p>
            <a:r>
              <a:rPr lang="en-GB" sz="2800" b="0" i="0" u="none" strike="noStrike" dirty="0">
                <a:solidFill>
                  <a:schemeClr val="bg1"/>
                </a:solidFill>
                <a:effectLst/>
                <a:latin typeface="Open Sans"/>
              </a:rPr>
              <a:t>through Jesus Christ our Lord,</a:t>
            </a:r>
          </a:p>
          <a:p>
            <a:r>
              <a:rPr lang="en-GB" sz="2800" b="0" i="0" u="none" strike="noStrike" dirty="0">
                <a:solidFill>
                  <a:schemeClr val="bg1"/>
                </a:solidFill>
                <a:effectLst/>
                <a:latin typeface="Open Sans"/>
              </a:rPr>
              <a:t>who is alive and reigns with you and the Holy Spirit,</a:t>
            </a:r>
          </a:p>
          <a:p>
            <a:r>
              <a:rPr lang="en-GB" sz="2800" b="0" i="0" u="none" strike="noStrike" dirty="0">
                <a:solidFill>
                  <a:schemeClr val="bg1"/>
                </a:solidFill>
                <a:effectLst/>
                <a:latin typeface="Open Sans"/>
              </a:rPr>
              <a:t>one God, now and for ever.</a:t>
            </a:r>
          </a:p>
          <a:p>
            <a:r>
              <a:rPr lang="en-GB" sz="2800" b="1" i="1" u="none" strike="noStrike" dirty="0">
                <a:solidFill>
                  <a:srgbClr val="FF0000"/>
                </a:solidFill>
                <a:effectLst/>
                <a:latin typeface="Open Sans"/>
              </a:rPr>
              <a:t>All</a:t>
            </a:r>
            <a:r>
              <a:rPr lang="en-GB" sz="2800" b="1" i="0" u="none" strike="noStrike" dirty="0">
                <a:solidFill>
                  <a:srgbClr val="000000"/>
                </a:solidFill>
                <a:effectLst/>
                <a:latin typeface="Open Sans"/>
              </a:rPr>
              <a:t> </a:t>
            </a:r>
            <a:r>
              <a:rPr lang="en-GB" sz="2800" b="0" i="0" u="none" strike="noStrike" dirty="0">
                <a:solidFill>
                  <a:srgbClr val="000000"/>
                </a:solidFill>
                <a:effectLst/>
                <a:latin typeface="Open Sans"/>
              </a:rPr>
              <a:t>  </a:t>
            </a:r>
            <a:r>
              <a:rPr lang="en-GB" sz="2800" b="1" i="0" u="none" strike="noStrike" dirty="0">
                <a:solidFill>
                  <a:srgbClr val="FFFF00"/>
                </a:solidFill>
                <a:effectLst/>
                <a:latin typeface="Open Sans"/>
              </a:rPr>
              <a:t>Amen.</a:t>
            </a:r>
            <a:endParaRPr lang="en-GB" sz="2800" b="0" i="0" u="none" strike="noStrike" dirty="0">
              <a:solidFill>
                <a:srgbClr val="FFFF00"/>
              </a:solidFill>
              <a:effectLst/>
              <a:latin typeface="Open Sans"/>
            </a:endParaRPr>
          </a:p>
        </p:txBody>
      </p:sp>
    </p:spTree>
    <p:extLst>
      <p:ext uri="{BB962C8B-B14F-4D97-AF65-F5344CB8AC3E}">
        <p14:creationId xmlns:p14="http://schemas.microsoft.com/office/powerpoint/2010/main" val="3209465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0E948-1436-5247-B1D5-DD84B0FE3925}"/>
              </a:ext>
            </a:extLst>
          </p:cNvPr>
          <p:cNvPicPr>
            <a:picLocks noChangeAspect="1"/>
          </p:cNvPicPr>
          <p:nvPr/>
        </p:nvPicPr>
        <p:blipFill>
          <a:blip r:embed="rId4"/>
          <a:stretch>
            <a:fillRect/>
          </a:stretch>
        </p:blipFill>
        <p:spPr>
          <a:xfrm>
            <a:off x="10001198" y="5862180"/>
            <a:ext cx="2190802" cy="995819"/>
          </a:xfrm>
          <a:prstGeom prst="rect">
            <a:avLst/>
          </a:prstGeom>
        </p:spPr>
      </p:pic>
      <p:pic>
        <p:nvPicPr>
          <p:cNvPr id="5" name="Picture 4">
            <a:extLst>
              <a:ext uri="{FF2B5EF4-FFF2-40B4-BE49-F238E27FC236}">
                <a16:creationId xmlns:a16="http://schemas.microsoft.com/office/drawing/2014/main" id="{EB78B64F-D890-4E4F-96FF-DD5B9BC5851C}"/>
              </a:ext>
            </a:extLst>
          </p:cNvPr>
          <p:cNvPicPr>
            <a:picLocks noChangeAspect="1"/>
          </p:cNvPicPr>
          <p:nvPr/>
        </p:nvPicPr>
        <p:blipFill>
          <a:blip r:embed="rId5"/>
          <a:stretch>
            <a:fillRect/>
          </a:stretch>
        </p:blipFill>
        <p:spPr>
          <a:xfrm>
            <a:off x="-248862" y="-34555"/>
            <a:ext cx="12440862" cy="6892554"/>
          </a:xfrm>
          <a:prstGeom prst="rect">
            <a:avLst/>
          </a:prstGeom>
        </p:spPr>
      </p:pic>
      <p:pic>
        <p:nvPicPr>
          <p:cNvPr id="6" name="La Rejouissance - Cowley copy" descr="La Rejouissance - Cowley copy">
            <a:hlinkClick r:id="" action="ppaction://media"/>
            <a:extLst>
              <a:ext uri="{FF2B5EF4-FFF2-40B4-BE49-F238E27FC236}">
                <a16:creationId xmlns:a16="http://schemas.microsoft.com/office/drawing/2014/main" id="{2F6BEE45-0DC4-4542-8947-ADFCA6799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 y="4763"/>
            <a:ext cx="812800" cy="812800"/>
          </a:xfrm>
          <a:prstGeom prst="rect">
            <a:avLst/>
          </a:prstGeom>
        </p:spPr>
      </p:pic>
    </p:spTree>
    <p:extLst>
      <p:ext uri="{BB962C8B-B14F-4D97-AF65-F5344CB8AC3E}">
        <p14:creationId xmlns:p14="http://schemas.microsoft.com/office/powerpoint/2010/main" val="164537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50EE4-160B-5D40-9B8C-993A7B8EDFA4}"/>
              </a:ext>
            </a:extLst>
          </p:cNvPr>
          <p:cNvSpPr/>
          <p:nvPr/>
        </p:nvSpPr>
        <p:spPr>
          <a:xfrm>
            <a:off x="518174" y="0"/>
            <a:ext cx="11243766" cy="7078861"/>
          </a:xfrm>
          <a:prstGeom prst="rect">
            <a:avLst/>
          </a:prstGeom>
        </p:spPr>
        <p:txBody>
          <a:bodyPr wrap="square">
            <a:spAutoFit/>
          </a:bodyPr>
          <a:lstStyle/>
          <a:p>
            <a:pPr algn="r"/>
            <a:r>
              <a:rPr lang="en-GB" sz="3600" b="1" dirty="0">
                <a:solidFill>
                  <a:schemeClr val="bg1"/>
                </a:solidFill>
              </a:rPr>
              <a:t>The Greeting</a:t>
            </a:r>
            <a:endParaRPr lang="en-GB" sz="3600" dirty="0">
              <a:solidFill>
                <a:schemeClr val="bg1"/>
              </a:solidFill>
            </a:endParaRPr>
          </a:p>
          <a:p>
            <a:r>
              <a:rPr lang="en-GB" sz="2800" dirty="0">
                <a:solidFill>
                  <a:schemeClr val="bg1"/>
                </a:solidFill>
              </a:rPr>
              <a:t>Grace, mercy and peace</a:t>
            </a:r>
          </a:p>
          <a:p>
            <a:r>
              <a:rPr lang="en-GB" sz="2800" dirty="0">
                <a:solidFill>
                  <a:schemeClr val="bg1"/>
                </a:solidFill>
              </a:rPr>
              <a:t>from God our Father</a:t>
            </a:r>
          </a:p>
          <a:p>
            <a:r>
              <a:rPr lang="en-GB" sz="2800" dirty="0">
                <a:solidFill>
                  <a:schemeClr val="bg1"/>
                </a:solidFill>
              </a:rPr>
              <a:t>and the Lord Jesus Christ</a:t>
            </a:r>
          </a:p>
          <a:p>
            <a:r>
              <a:rPr lang="en-GB" sz="2800" dirty="0">
                <a:solidFill>
                  <a:schemeClr val="bg1"/>
                </a:solidFill>
              </a:rPr>
              <a:t>be with you</a:t>
            </a:r>
          </a:p>
          <a:p>
            <a:r>
              <a:rPr lang="en-GB" sz="2800" i="1" dirty="0">
                <a:solidFill>
                  <a:srgbClr val="FF0000"/>
                </a:solidFill>
              </a:rPr>
              <a:t>All</a:t>
            </a:r>
            <a:r>
              <a:rPr lang="en-GB" sz="2800" dirty="0">
                <a:solidFill>
                  <a:schemeClr val="bg1"/>
                </a:solidFill>
              </a:rPr>
              <a:t>   </a:t>
            </a:r>
            <a:r>
              <a:rPr lang="en-GB" sz="2800" b="1" dirty="0">
                <a:solidFill>
                  <a:srgbClr val="FFFF00"/>
                </a:solidFill>
              </a:rPr>
              <a:t>and also with you.</a:t>
            </a:r>
            <a:endParaRPr lang="en-GB" sz="2800" dirty="0">
              <a:solidFill>
                <a:srgbClr val="FFFF00"/>
              </a:solidFill>
            </a:endParaRPr>
          </a:p>
          <a:p>
            <a:pPr algn="r"/>
            <a:r>
              <a:rPr lang="en-GB" sz="3600" b="1" dirty="0">
                <a:solidFill>
                  <a:schemeClr val="bg1"/>
                </a:solidFill>
              </a:rPr>
              <a:t>Prayers of Penitence</a:t>
            </a:r>
          </a:p>
          <a:p>
            <a:r>
              <a:rPr lang="en-GB" sz="2800" dirty="0">
                <a:solidFill>
                  <a:schemeClr val="bg1"/>
                </a:solidFill>
              </a:rPr>
              <a:t>God has shone in our hearts</a:t>
            </a:r>
          </a:p>
          <a:p>
            <a:r>
              <a:rPr lang="en-GB" sz="2800" dirty="0">
                <a:solidFill>
                  <a:schemeClr val="bg1"/>
                </a:solidFill>
              </a:rPr>
              <a:t>to give the light of the knowledge of his glory</a:t>
            </a:r>
          </a:p>
          <a:p>
            <a:r>
              <a:rPr lang="en-GB" sz="2800" dirty="0">
                <a:solidFill>
                  <a:schemeClr val="bg1"/>
                </a:solidFill>
              </a:rPr>
              <a:t>in the face of Christ.</a:t>
            </a:r>
          </a:p>
          <a:p>
            <a:r>
              <a:rPr lang="en-GB" sz="2800" dirty="0">
                <a:solidFill>
                  <a:schemeClr val="bg1"/>
                </a:solidFill>
              </a:rPr>
              <a:t>But we have this treasure in earthen vessels</a:t>
            </a:r>
          </a:p>
          <a:p>
            <a:r>
              <a:rPr lang="en-GB" sz="2800" dirty="0">
                <a:solidFill>
                  <a:schemeClr val="bg1"/>
                </a:solidFill>
              </a:rPr>
              <a:t>to show that the transcendent power belongs to </a:t>
            </a:r>
            <a:r>
              <a:rPr lang="en-GB" sz="2800" dirty="0" err="1">
                <a:solidFill>
                  <a:schemeClr val="bg1"/>
                </a:solidFill>
              </a:rPr>
              <a:t>Godand</a:t>
            </a:r>
            <a:r>
              <a:rPr lang="en-GB" sz="2800" dirty="0">
                <a:solidFill>
                  <a:schemeClr val="bg1"/>
                </a:solidFill>
              </a:rPr>
              <a:t> not to us.</a:t>
            </a:r>
          </a:p>
          <a:p>
            <a:r>
              <a:rPr lang="en-GB" sz="2800" dirty="0">
                <a:solidFill>
                  <a:schemeClr val="bg1"/>
                </a:solidFill>
              </a:rPr>
              <a:t>As we acknowledge our human frailty,</a:t>
            </a:r>
          </a:p>
          <a:p>
            <a:r>
              <a:rPr lang="en-GB" sz="2800" dirty="0">
                <a:solidFill>
                  <a:schemeClr val="bg1"/>
                </a:solidFill>
              </a:rPr>
              <a:t>we call to mind our sins of word, deed and omission,</a:t>
            </a:r>
          </a:p>
          <a:p>
            <a:r>
              <a:rPr lang="en-GB" sz="2800" dirty="0">
                <a:solidFill>
                  <a:schemeClr val="bg1"/>
                </a:solidFill>
              </a:rPr>
              <a:t>and confess them before God our Father.</a:t>
            </a:r>
          </a:p>
          <a:p>
            <a:endParaRPr lang="en-GB" b="0" i="0" u="none" strike="noStrike" dirty="0">
              <a:solidFill>
                <a:srgbClr val="000000"/>
              </a:solidFill>
              <a:effectLst/>
              <a:latin typeface="Cabin"/>
            </a:endParaRPr>
          </a:p>
        </p:txBody>
      </p:sp>
    </p:spTree>
    <p:extLst>
      <p:ext uri="{BB962C8B-B14F-4D97-AF65-F5344CB8AC3E}">
        <p14:creationId xmlns:p14="http://schemas.microsoft.com/office/powerpoint/2010/main" val="2414812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CDC82C-0CF2-DF4D-BA87-39C28ECBA3C9}"/>
              </a:ext>
            </a:extLst>
          </p:cNvPr>
          <p:cNvSpPr/>
          <p:nvPr/>
        </p:nvSpPr>
        <p:spPr>
          <a:xfrm>
            <a:off x="555319" y="200416"/>
            <a:ext cx="10041700" cy="5388655"/>
          </a:xfrm>
          <a:prstGeom prst="rect">
            <a:avLst/>
          </a:prstGeom>
        </p:spPr>
        <p:txBody>
          <a:bodyPr wrap="square">
            <a:spAutoFit/>
          </a:bodyPr>
          <a:lstStyle/>
          <a:p>
            <a:pPr marL="152400" indent="-152400">
              <a:lnSpc>
                <a:spcPts val="2250"/>
              </a:lnSpc>
            </a:pPr>
            <a:r>
              <a:rPr lang="en-GB"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p>
            <a:pPr marL="304800" indent="-304800">
              <a:lnSpc>
                <a:spcPts val="2250"/>
              </a:lnSpc>
            </a:pPr>
            <a:r>
              <a:rPr lang="en-GB" sz="2800" b="1" i="1" spc="15" dirty="0">
                <a:solidFill>
                  <a:srgbClr val="FF0000"/>
                </a:solidFill>
                <a:latin typeface="+mj-lt"/>
                <a:ea typeface="Times New Roman" panose="02020603050405020304" pitchFamily="18" charset="0"/>
                <a:cs typeface="Calibri" panose="020F0502020204030204" pitchFamily="34" charset="0"/>
              </a:rPr>
              <a:t>All</a:t>
            </a:r>
            <a:r>
              <a:rPr lang="en-GB" sz="2800" spc="15" dirty="0">
                <a:solidFill>
                  <a:srgbClr val="000000"/>
                </a:solidFill>
                <a:latin typeface="+mj-lt"/>
                <a:ea typeface="Times New Roman" panose="02020603050405020304" pitchFamily="18" charset="0"/>
                <a:cs typeface="Calibri" panose="020F0502020204030204" pitchFamily="34" charset="0"/>
              </a:rPr>
              <a:t>  </a:t>
            </a:r>
            <a:r>
              <a:rPr lang="en-GB" sz="2800" spc="15" dirty="0">
                <a:solidFill>
                  <a:schemeClr val="bg1"/>
                </a:solidFill>
                <a:latin typeface="+mj-lt"/>
                <a:ea typeface="Times New Roman" panose="02020603050405020304" pitchFamily="18" charset="0"/>
                <a:cs typeface="Calibri" panose="020F0502020204030204" pitchFamily="34" charset="0"/>
              </a:rPr>
              <a:t> 	</a:t>
            </a:r>
            <a:r>
              <a:rPr lang="en-GB" sz="2800" b="1" spc="15" dirty="0">
                <a:solidFill>
                  <a:srgbClr val="FFFF00"/>
                </a:solidFill>
                <a:latin typeface="+mj-lt"/>
                <a:ea typeface="Times New Roman" panose="02020603050405020304" pitchFamily="18" charset="0"/>
                <a:cs typeface="Calibri" panose="020F0502020204030204" pitchFamily="34" charset="0"/>
              </a:rPr>
              <a:t>Father eternal, giver of light and grace,</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we have sinned against you and against our neighbour,</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in what we have thought,</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in what we have said and done,</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through ignorance, through weakness,</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through our own deliberate fault.</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We have wounded your love,</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and marred your image in us.</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We are sorry and ashamed,</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and repent of all our sins.</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For the sake of your Son Jesus Christ,</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who died for us,</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forgive us all that is past;</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and lead us out from darkness</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to walk as children of light.</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457200" indent="-152400">
              <a:lnSpc>
                <a:spcPts val="2250"/>
              </a:lnSpc>
            </a:pPr>
            <a:r>
              <a:rPr lang="en-GB" sz="2800" b="1" spc="15" dirty="0">
                <a:solidFill>
                  <a:srgbClr val="FFFF00"/>
                </a:solidFill>
                <a:latin typeface="+mj-lt"/>
                <a:ea typeface="Times New Roman" panose="02020603050405020304" pitchFamily="18" charset="0"/>
                <a:cs typeface="Calibri" panose="020F0502020204030204" pitchFamily="34" charset="0"/>
              </a:rPr>
              <a:t>		Amen.</a:t>
            </a:r>
            <a:endParaRPr lang="en-GB" sz="2800" dirty="0">
              <a:solidFill>
                <a:srgbClr val="FFFF00"/>
              </a:solidFill>
              <a:effectLst/>
              <a:latin typeface="+mj-lt"/>
              <a:ea typeface="Calibri" panose="020F0502020204030204" pitchFamily="34" charset="0"/>
              <a:cs typeface="Times New Roman" panose="02020603050405020304" pitchFamily="18" charset="0"/>
            </a:endParaRPr>
          </a:p>
          <a:p>
            <a:pPr marL="152400" indent="-152400">
              <a:lnSpc>
                <a:spcPts val="2250"/>
              </a:lnSpc>
            </a:pPr>
            <a:r>
              <a:rPr lang="en-GB" spc="15"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890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213756-3EA9-3445-8AAB-165FC516B2BF}"/>
              </a:ext>
            </a:extLst>
          </p:cNvPr>
          <p:cNvSpPr/>
          <p:nvPr/>
        </p:nvSpPr>
        <p:spPr>
          <a:xfrm>
            <a:off x="1319409" y="475989"/>
            <a:ext cx="7223342" cy="2472985"/>
          </a:xfrm>
          <a:prstGeom prst="rect">
            <a:avLst/>
          </a:prstGeom>
        </p:spPr>
        <p:txBody>
          <a:bodyPr wrap="square">
            <a:spAutoFit/>
          </a:bodyPr>
          <a:lstStyle/>
          <a:p>
            <a:pPr marL="152400" indent="-152400">
              <a:lnSpc>
                <a:spcPts val="2250"/>
              </a:lnSpc>
            </a:pP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Almighty God,</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52400" indent="-152400">
              <a:lnSpc>
                <a:spcPts val="2250"/>
              </a:lnSpc>
            </a:pP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who forgives all who truly repent,</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52400" indent="-152400">
              <a:lnSpc>
                <a:spcPts val="2250"/>
              </a:lnSpc>
            </a:pP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have mercy upon you,</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52400" indent="-152400">
              <a:lnSpc>
                <a:spcPts val="2250"/>
              </a:lnSpc>
            </a:pP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pardon and deliver you from all your sins,</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52400" indent="-152400">
              <a:lnSpc>
                <a:spcPts val="2250"/>
              </a:lnSpc>
            </a:pP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confirm and strengthen you in all goodness,</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52400" indent="-152400">
              <a:lnSpc>
                <a:spcPts val="2250"/>
              </a:lnSpc>
            </a:pP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and keep you in life eternal;</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52400" indent="-152400">
              <a:lnSpc>
                <a:spcPts val="2250"/>
              </a:lnSpc>
            </a:pP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through Jesus Christ our Lord.</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52400" indent="-152400">
              <a:lnSpc>
                <a:spcPts val="2250"/>
              </a:lnSpc>
            </a:pPr>
            <a:r>
              <a:rPr lang="en-GB" sz="2800" i="1" spc="15" dirty="0">
                <a:solidFill>
                  <a:srgbClr val="FF0000"/>
                </a:solidFill>
                <a:latin typeface="Calibri" panose="020F0502020204030204" pitchFamily="34" charset="0"/>
                <a:ea typeface="Times New Roman" panose="02020603050405020304" pitchFamily="18" charset="0"/>
                <a:cs typeface="Calibri" panose="020F0502020204030204" pitchFamily="34" charset="0"/>
              </a:rPr>
              <a:t>All</a:t>
            </a:r>
            <a:r>
              <a:rPr lang="en-GB" sz="2800" spc="15"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GB" sz="2800" b="1" spc="15" dirty="0">
                <a:solidFill>
                  <a:srgbClr val="FFFF00"/>
                </a:solidFill>
                <a:latin typeface="Calibri" panose="020F0502020204030204" pitchFamily="34" charset="0"/>
                <a:ea typeface="Times New Roman" panose="02020603050405020304" pitchFamily="18" charset="0"/>
                <a:cs typeface="Calibri" panose="020F0502020204030204" pitchFamily="34" charset="0"/>
              </a:rPr>
              <a:t>Amen.</a:t>
            </a:r>
            <a:endParaRPr lang="en-GB"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24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93ABA-70DE-F740-ADE4-7E8B63539E8A}"/>
              </a:ext>
            </a:extLst>
          </p:cNvPr>
          <p:cNvSpPr/>
          <p:nvPr/>
        </p:nvSpPr>
        <p:spPr>
          <a:xfrm>
            <a:off x="542794" y="150313"/>
            <a:ext cx="11519770" cy="6555641"/>
          </a:xfrm>
          <a:prstGeom prst="rect">
            <a:avLst/>
          </a:prstGeom>
        </p:spPr>
        <p:txBody>
          <a:bodyPr wrap="square">
            <a:spAutoFit/>
          </a:bodyPr>
          <a:lstStyle/>
          <a:p>
            <a:r>
              <a:rPr lang="en-GB" sz="2800" b="0" i="0" u="none" strike="noStrike" dirty="0">
                <a:solidFill>
                  <a:schemeClr val="bg1"/>
                </a:solidFill>
                <a:effectLst/>
                <a:latin typeface="Open Sans"/>
              </a:rPr>
              <a:t>Let us pray for the peace and well-being of the whole Church.</a:t>
            </a:r>
          </a:p>
          <a:p>
            <a:endParaRPr lang="en-GB" sz="2800" b="0" i="0" u="none" strike="noStrike" dirty="0">
              <a:solidFill>
                <a:schemeClr val="bg1"/>
              </a:solidFill>
              <a:effectLst/>
              <a:latin typeface="Open Sans"/>
            </a:endParaRPr>
          </a:p>
          <a:p>
            <a:r>
              <a:rPr lang="en-GB" sz="2800" b="0" i="1" u="none" strike="noStrike" dirty="0">
                <a:solidFill>
                  <a:srgbClr val="FF0000"/>
                </a:solidFill>
                <a:effectLst/>
                <a:latin typeface="Open Sans"/>
              </a:rPr>
              <a:t>Silence is kept.</a:t>
            </a:r>
          </a:p>
          <a:p>
            <a:endParaRPr lang="en-GB" sz="2800" b="0" i="0" u="none" strike="noStrike" dirty="0">
              <a:solidFill>
                <a:srgbClr val="FF0000"/>
              </a:solidFill>
              <a:effectLst/>
              <a:latin typeface="Open Sans"/>
            </a:endParaRPr>
          </a:p>
          <a:p>
            <a:r>
              <a:rPr lang="en-GB" sz="2800" b="0" i="0" u="none" strike="noStrike" dirty="0">
                <a:solidFill>
                  <a:schemeClr val="bg1"/>
                </a:solidFill>
                <a:effectLst/>
                <a:latin typeface="Open Sans"/>
              </a:rPr>
              <a:t>Everlasting God, our maker and redeemer,</a:t>
            </a:r>
          </a:p>
          <a:p>
            <a:r>
              <a:rPr lang="en-GB" sz="2800" b="0" i="0" u="none" strike="noStrike" dirty="0">
                <a:solidFill>
                  <a:schemeClr val="bg1"/>
                </a:solidFill>
                <a:effectLst/>
                <a:latin typeface="Open Sans"/>
              </a:rPr>
              <a:t>grant us, with all the faithful departed,</a:t>
            </a:r>
          </a:p>
          <a:p>
            <a:r>
              <a:rPr lang="en-GB" sz="2800" b="0" i="0" u="none" strike="noStrike" dirty="0">
                <a:solidFill>
                  <a:schemeClr val="bg1"/>
                </a:solidFill>
                <a:effectLst/>
                <a:latin typeface="Open Sans"/>
              </a:rPr>
              <a:t>the sure benefits of your Son’s saving passion and glorious resurrection,</a:t>
            </a:r>
          </a:p>
          <a:p>
            <a:r>
              <a:rPr lang="en-GB" sz="2800" b="0" i="0" u="none" strike="noStrike" dirty="0">
                <a:solidFill>
                  <a:schemeClr val="bg1"/>
                </a:solidFill>
                <a:effectLst/>
                <a:latin typeface="Open Sans"/>
              </a:rPr>
              <a:t>that, in the last day,</a:t>
            </a:r>
          </a:p>
          <a:p>
            <a:r>
              <a:rPr lang="en-GB" sz="2800" b="0" i="0" u="none" strike="noStrike" dirty="0">
                <a:solidFill>
                  <a:schemeClr val="bg1"/>
                </a:solidFill>
                <a:effectLst/>
                <a:latin typeface="Open Sans"/>
              </a:rPr>
              <a:t>when you gather up all things in Christ,</a:t>
            </a:r>
          </a:p>
          <a:p>
            <a:r>
              <a:rPr lang="en-GB" sz="2800" b="0" i="0" u="none" strike="noStrike" dirty="0">
                <a:solidFill>
                  <a:schemeClr val="bg1"/>
                </a:solidFill>
                <a:effectLst/>
                <a:latin typeface="Open Sans"/>
              </a:rPr>
              <a:t>we may with them enjoy the fullness of your promises;</a:t>
            </a:r>
          </a:p>
          <a:p>
            <a:r>
              <a:rPr lang="en-GB" sz="2800" b="0" i="0" u="none" strike="noStrike" dirty="0">
                <a:solidFill>
                  <a:schemeClr val="bg1"/>
                </a:solidFill>
                <a:effectLst/>
                <a:latin typeface="Open Sans"/>
              </a:rPr>
              <a:t>through Jesus Christ your Son our Lord,</a:t>
            </a:r>
          </a:p>
          <a:p>
            <a:r>
              <a:rPr lang="en-GB" sz="2800" b="0" i="0" u="none" strike="noStrike" dirty="0">
                <a:solidFill>
                  <a:schemeClr val="bg1"/>
                </a:solidFill>
                <a:effectLst/>
                <a:latin typeface="Open Sans"/>
              </a:rPr>
              <a:t>who is alive and reigns with you,</a:t>
            </a:r>
          </a:p>
          <a:p>
            <a:r>
              <a:rPr lang="en-GB" sz="2800" b="0" i="0" u="none" strike="noStrike" dirty="0">
                <a:solidFill>
                  <a:schemeClr val="bg1"/>
                </a:solidFill>
                <a:effectLst/>
                <a:latin typeface="Open Sans"/>
              </a:rPr>
              <a:t>in the unity of the Holy Spirit,</a:t>
            </a:r>
          </a:p>
          <a:p>
            <a:r>
              <a:rPr lang="en-GB" sz="2800" b="0" i="0" u="none" strike="noStrike" dirty="0">
                <a:solidFill>
                  <a:schemeClr val="bg1"/>
                </a:solidFill>
                <a:effectLst/>
                <a:latin typeface="Open Sans"/>
              </a:rPr>
              <a:t>one God, now and for ever.</a:t>
            </a:r>
          </a:p>
          <a:p>
            <a:r>
              <a:rPr lang="en-GB" sz="2800" b="0" i="1" u="none" strike="noStrike" dirty="0">
                <a:solidFill>
                  <a:srgbClr val="FF0000"/>
                </a:solidFill>
                <a:effectLst/>
                <a:latin typeface="Open Sans"/>
              </a:rPr>
              <a:t>All</a:t>
            </a:r>
            <a:r>
              <a:rPr lang="en-GB" sz="2800" b="0" i="0" u="none" strike="noStrike" dirty="0">
                <a:solidFill>
                  <a:srgbClr val="000000"/>
                </a:solidFill>
                <a:effectLst/>
                <a:latin typeface="Open Sans"/>
              </a:rPr>
              <a:t>   </a:t>
            </a:r>
            <a:r>
              <a:rPr lang="en-GB" sz="2800" b="1" i="0" u="none" strike="noStrike" dirty="0">
                <a:solidFill>
                  <a:srgbClr val="FFFF00"/>
                </a:solidFill>
                <a:effectLst/>
                <a:latin typeface="Open Sans"/>
              </a:rPr>
              <a:t>Amen.</a:t>
            </a:r>
            <a:endParaRPr lang="en-GB" sz="2800" b="0" i="0" u="none" strike="noStrike" dirty="0">
              <a:solidFill>
                <a:srgbClr val="FFFF00"/>
              </a:solidFill>
              <a:effectLst/>
              <a:latin typeface="Open Sans"/>
            </a:endParaRPr>
          </a:p>
        </p:txBody>
      </p:sp>
    </p:spTree>
    <p:extLst>
      <p:ext uri="{BB962C8B-B14F-4D97-AF65-F5344CB8AC3E}">
        <p14:creationId xmlns:p14="http://schemas.microsoft.com/office/powerpoint/2010/main" val="159674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96E7D-D0C9-9B43-A6F5-DD1AF74AC28D}"/>
              </a:ext>
            </a:extLst>
          </p:cNvPr>
          <p:cNvSpPr/>
          <p:nvPr/>
        </p:nvSpPr>
        <p:spPr>
          <a:xfrm>
            <a:off x="638827" y="87682"/>
            <a:ext cx="11361107" cy="7109639"/>
          </a:xfrm>
          <a:prstGeom prst="rect">
            <a:avLst/>
          </a:prstGeom>
        </p:spPr>
        <p:txBody>
          <a:bodyPr wrap="square">
            <a:spAutoFit/>
          </a:bodyPr>
          <a:lstStyle/>
          <a:p>
            <a:pPr marR="776605" algn="r"/>
            <a:r>
              <a:rPr lang="en-GB" sz="3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Revelation 7: 9 – end</a:t>
            </a:r>
          </a:p>
          <a:p>
            <a:pPr marR="776605"/>
            <a:endParaRPr lang="en-GB"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776605"/>
            <a:endParaRPr lang="en-GB"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9 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After this I looked, and there before me was a great multitude that no one could count, from every nation, tribe, people and language, standing before the throne and before the Lamb. They were wearing white robes and were holding palm branches in their hands. </a:t>
            </a:r>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10 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And they cried out in a loud voice:</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“Salvation belongs to our God,</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who sits on the throne,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and to the Lamb.”</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11 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All the angels were standing around the throne and around the elders and the four living creatures. They fell down on their faces before the throne and worshiped God,</a:t>
            </a:r>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12 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saying:</a:t>
            </a: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“Amen!</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endPar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048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0CFFA0-E765-974E-AFDB-4DFAC27B63DC}"/>
              </a:ext>
            </a:extLst>
          </p:cNvPr>
          <p:cNvSpPr/>
          <p:nvPr/>
        </p:nvSpPr>
        <p:spPr>
          <a:xfrm>
            <a:off x="467638" y="0"/>
            <a:ext cx="10805786" cy="6986528"/>
          </a:xfrm>
          <a:prstGeom prst="rect">
            <a:avLst/>
          </a:prstGeom>
        </p:spPr>
        <p:txBody>
          <a:bodyPr wrap="square">
            <a:spAutoFit/>
          </a:bodyPr>
          <a:lstStyle/>
          <a:p>
            <a:pPr marR="776605"/>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Praise and glory</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and wisdom and thanks and honour</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and power and strength</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be to our God for ever and ever.</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Amen!”</a:t>
            </a:r>
            <a:endPar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13 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Then one of the elders asked me, “These in white robes—who are they, and where did they come from?”</a:t>
            </a:r>
            <a:endPar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14 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I answered, “Sir, you know.”</a:t>
            </a:r>
            <a:endPar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And he said, “These are they who have come out of the great tribulation; they have washed their robes and made them white in the blood of the Lamb. </a:t>
            </a:r>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15 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Therefore,</a:t>
            </a:r>
            <a:endPar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776605"/>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“they are before the throne of God</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and serve him day and night in his temple;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and he who sits on the throne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will shelter them with his presence.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endPar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720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56D2D7-4AC0-4D45-A02C-D1A9B55872F4}"/>
              </a:ext>
            </a:extLst>
          </p:cNvPr>
          <p:cNvSpPr/>
          <p:nvPr/>
        </p:nvSpPr>
        <p:spPr>
          <a:xfrm>
            <a:off x="668055" y="300625"/>
            <a:ext cx="9144000" cy="3539430"/>
          </a:xfrm>
          <a:prstGeom prst="rect">
            <a:avLst/>
          </a:prstGeom>
        </p:spPr>
        <p:txBody>
          <a:bodyPr wrap="square">
            <a:spAutoFit/>
          </a:bodyPr>
          <a:lstStyle/>
          <a:p>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16 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‘Never again will they hunger;</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never again will they thirst.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The sun will not beat down on them,’</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nor any scorching heat.</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b="1" baseline="30000" dirty="0">
                <a:solidFill>
                  <a:schemeClr val="bg1"/>
                </a:solidFill>
                <a:latin typeface="Calibri" panose="020F0502020204030204" pitchFamily="34" charset="0"/>
                <a:ea typeface="Times New Roman" panose="02020603050405020304" pitchFamily="18" charset="0"/>
                <a:cs typeface="Calibri" panose="020F0502020204030204" pitchFamily="34" charset="0"/>
              </a:rPr>
              <a:t>17 </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For the Lamb at the </a:t>
            </a:r>
            <a:r>
              <a:rPr lang="en-GB" sz="28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center</a:t>
            </a: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of the throne</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will be their shepherd;</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‘he will lead them to springs of living water.’</a:t>
            </a:r>
            <a:b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en-GB"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‘And God will wipe away every tear from their eyes.’”</a:t>
            </a:r>
            <a:endParaRPr lang="en-US" sz="2800" dirty="0"/>
          </a:p>
        </p:txBody>
      </p:sp>
    </p:spTree>
    <p:extLst>
      <p:ext uri="{BB962C8B-B14F-4D97-AF65-F5344CB8AC3E}">
        <p14:creationId xmlns:p14="http://schemas.microsoft.com/office/powerpoint/2010/main" val="180544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A8A44A-4AAC-BE4A-A833-DA160749271D}"/>
              </a:ext>
            </a:extLst>
          </p:cNvPr>
          <p:cNvSpPr/>
          <p:nvPr/>
        </p:nvSpPr>
        <p:spPr>
          <a:xfrm>
            <a:off x="9621784" y="250613"/>
            <a:ext cx="3196516" cy="646331"/>
          </a:xfrm>
          <a:prstGeom prst="rect">
            <a:avLst/>
          </a:prstGeom>
        </p:spPr>
        <p:txBody>
          <a:bodyPr wrap="none">
            <a:spAutoFit/>
          </a:bodyPr>
          <a:lstStyle/>
          <a:p>
            <a:pPr marR="776605" algn="r"/>
            <a:r>
              <a:rPr lang="en-GB" sz="3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Reflections </a:t>
            </a:r>
          </a:p>
        </p:txBody>
      </p:sp>
      <p:sp>
        <p:nvSpPr>
          <p:cNvPr id="3" name="Rectangle 2">
            <a:extLst>
              <a:ext uri="{FF2B5EF4-FFF2-40B4-BE49-F238E27FC236}">
                <a16:creationId xmlns:a16="http://schemas.microsoft.com/office/drawing/2014/main" id="{EB66C14B-73EB-4E40-820A-C8FC8AB7E300}"/>
              </a:ext>
            </a:extLst>
          </p:cNvPr>
          <p:cNvSpPr/>
          <p:nvPr/>
        </p:nvSpPr>
        <p:spPr>
          <a:xfrm>
            <a:off x="2130321" y="6393834"/>
            <a:ext cx="9277611" cy="369332"/>
          </a:xfrm>
          <a:prstGeom prst="rect">
            <a:avLst/>
          </a:prstGeom>
        </p:spPr>
        <p:txBody>
          <a:bodyPr wrap="square">
            <a:spAutoFit/>
          </a:bodyPr>
          <a:lstStyle/>
          <a:p>
            <a:r>
              <a:rPr lang="en-GB" b="1" u="none" strike="noStrike" dirty="0">
                <a:solidFill>
                  <a:schemeClr val="bg1"/>
                </a:solidFill>
                <a:effectLst/>
                <a:latin typeface="Arial" panose="020B0604020202020204" pitchFamily="34" charset="0"/>
              </a:rPr>
              <a:t>“144,000 with Trumpets”</a:t>
            </a:r>
            <a:r>
              <a:rPr lang="en-GB" b="0" u="none" strike="noStrike" dirty="0">
                <a:solidFill>
                  <a:schemeClr val="bg1"/>
                </a:solidFill>
                <a:effectLst/>
                <a:latin typeface="Arial" panose="020B0604020202020204" pitchFamily="34" charset="0"/>
              </a:rPr>
              <a:t>, </a:t>
            </a:r>
            <a:r>
              <a:rPr lang="en-GB" b="0" i="0" u="none" strike="noStrike" dirty="0">
                <a:solidFill>
                  <a:schemeClr val="bg1"/>
                </a:solidFill>
                <a:effectLst/>
                <a:latin typeface="Arial" panose="020B0604020202020204" pitchFamily="34" charset="0"/>
              </a:rPr>
              <a:t>1860 woodcut by Julius </a:t>
            </a:r>
            <a:r>
              <a:rPr lang="en-GB" b="0" i="0" u="none" strike="noStrike" dirty="0" err="1">
                <a:solidFill>
                  <a:schemeClr val="bg1"/>
                </a:solidFill>
                <a:effectLst/>
                <a:latin typeface="Arial" panose="020B0604020202020204" pitchFamily="34" charset="0"/>
              </a:rPr>
              <a:t>Schnorr</a:t>
            </a:r>
            <a:r>
              <a:rPr lang="en-GB" b="0" i="0" u="none" strike="noStrike" dirty="0">
                <a:solidFill>
                  <a:schemeClr val="bg1"/>
                </a:solidFill>
                <a:effectLst/>
                <a:latin typeface="Arial" panose="020B0604020202020204" pitchFamily="34" charset="0"/>
              </a:rPr>
              <a:t> von </a:t>
            </a:r>
            <a:r>
              <a:rPr lang="en-GB" b="0" i="0" u="none" strike="noStrike" dirty="0" err="1">
                <a:solidFill>
                  <a:schemeClr val="bg1"/>
                </a:solidFill>
                <a:effectLst/>
                <a:latin typeface="Arial" panose="020B0604020202020204" pitchFamily="34" charset="0"/>
              </a:rPr>
              <a:t>Karosfeld</a:t>
            </a:r>
            <a:r>
              <a:rPr lang="en-GB" b="0" i="0" u="none" strike="noStrike" dirty="0">
                <a:solidFill>
                  <a:schemeClr val="bg1"/>
                </a:solidFill>
                <a:effectLst/>
                <a:latin typeface="Arial" panose="020B0604020202020204" pitchFamily="34" charset="0"/>
              </a:rPr>
              <a:t> </a:t>
            </a:r>
            <a:endParaRPr lang="en-US" dirty="0">
              <a:solidFill>
                <a:schemeClr val="bg1"/>
              </a:solidFill>
            </a:endParaRPr>
          </a:p>
        </p:txBody>
      </p:sp>
      <p:pic>
        <p:nvPicPr>
          <p:cNvPr id="5" name="Picture 4">
            <a:extLst>
              <a:ext uri="{FF2B5EF4-FFF2-40B4-BE49-F238E27FC236}">
                <a16:creationId xmlns:a16="http://schemas.microsoft.com/office/drawing/2014/main" id="{4962DBE4-4EE7-F844-8228-1F58D7855F7D}"/>
              </a:ext>
            </a:extLst>
          </p:cNvPr>
          <p:cNvPicPr>
            <a:picLocks noChangeAspect="1"/>
          </p:cNvPicPr>
          <p:nvPr/>
        </p:nvPicPr>
        <p:blipFill>
          <a:blip r:embed="rId2"/>
          <a:stretch>
            <a:fillRect/>
          </a:stretch>
        </p:blipFill>
        <p:spPr>
          <a:xfrm>
            <a:off x="6599651" y="1401289"/>
            <a:ext cx="4834262" cy="4029340"/>
          </a:xfrm>
          <a:prstGeom prst="rect">
            <a:avLst/>
          </a:prstGeom>
        </p:spPr>
      </p:pic>
      <p:pic>
        <p:nvPicPr>
          <p:cNvPr id="7" name="Picture 6">
            <a:extLst>
              <a:ext uri="{FF2B5EF4-FFF2-40B4-BE49-F238E27FC236}">
                <a16:creationId xmlns:a16="http://schemas.microsoft.com/office/drawing/2014/main" id="{3F749933-83F5-FE4C-8975-8450B1292455}"/>
              </a:ext>
            </a:extLst>
          </p:cNvPr>
          <p:cNvPicPr>
            <a:picLocks noChangeAspect="1"/>
          </p:cNvPicPr>
          <p:nvPr/>
        </p:nvPicPr>
        <p:blipFill>
          <a:blip r:embed="rId3"/>
          <a:stretch>
            <a:fillRect/>
          </a:stretch>
        </p:blipFill>
        <p:spPr>
          <a:xfrm>
            <a:off x="740398" y="1401288"/>
            <a:ext cx="5310048" cy="3981839"/>
          </a:xfrm>
          <a:prstGeom prst="rect">
            <a:avLst/>
          </a:prstGeom>
        </p:spPr>
      </p:pic>
    </p:spTree>
    <p:extLst>
      <p:ext uri="{BB962C8B-B14F-4D97-AF65-F5344CB8AC3E}">
        <p14:creationId xmlns:p14="http://schemas.microsoft.com/office/powerpoint/2010/main" val="2350864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1309</Words>
  <Application>Microsoft Macintosh PowerPoint</Application>
  <PresentationFormat>Widescreen</PresentationFormat>
  <Paragraphs>128</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Cabin</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Champion</dc:creator>
  <cp:lastModifiedBy>Arthur Champion</cp:lastModifiedBy>
  <cp:revision>7</cp:revision>
  <dcterms:created xsi:type="dcterms:W3CDTF">2020-11-01T14:04:37Z</dcterms:created>
  <dcterms:modified xsi:type="dcterms:W3CDTF">2020-11-01T15:27:48Z</dcterms:modified>
</cp:coreProperties>
</file>