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363" r:id="rId7"/>
    <p:sldId id="364" r:id="rId8"/>
    <p:sldId id="270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1411"/>
  </p:normalViewPr>
  <p:slideViewPr>
    <p:cSldViewPr snapToGrid="0" snapToObjects="1">
      <p:cViewPr varScale="1">
        <p:scale>
          <a:sx n="107" d="100"/>
          <a:sy n="107" d="100"/>
        </p:scale>
        <p:origin x="17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46FD8-A8E5-BC4C-B4E4-AC123561F5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BDF7B5-C9E8-1D41-A179-7E48E50A91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6D5C0-1257-794A-AA6A-5290BC904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A7A5-D04F-BD44-8C6C-6A4E454EE1B7}" type="datetimeFigureOut">
              <a:rPr lang="en-US" smtClean="0"/>
              <a:t>7/11/20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F8095-0CC7-4742-BAB7-96A6CF2EE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2369C-EA8E-AA49-B5D5-9D2E81DA8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B3DD-4C10-7344-A698-AD2473B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389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BE357-0AB3-2B4B-BB1E-60EB06007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7AA897-A9EB-1941-B27E-EB5C065C43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A3D32-3195-4B40-AF70-9E4A028F4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A7A5-D04F-BD44-8C6C-6A4E454EE1B7}" type="datetimeFigureOut">
              <a:rPr lang="en-US" smtClean="0"/>
              <a:t>7/11/20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4F5BD-DB44-AF4F-8166-1456A5B3C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5BA03-DC04-474D-B022-2C302D567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B3DD-4C10-7344-A698-AD2473B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6FC1FF-D129-6445-8B79-3B62F61F8D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13289D-F1EA-194B-A98F-5939F51F71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B8A3B-D3CA-974C-BA93-09A4469A4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A7A5-D04F-BD44-8C6C-6A4E454EE1B7}" type="datetimeFigureOut">
              <a:rPr lang="en-US" smtClean="0"/>
              <a:t>7/11/20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D18F6-7859-A648-8436-D70D5B450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2119D-74CF-6D40-89C6-A426CAA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B3DD-4C10-7344-A698-AD2473B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85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4B0CC-9A6B-CA46-9AFE-95D3EF086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B06C9-EB6D-5645-B328-CAC30719F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66BC7-3FCF-A246-95BA-9C9B86C62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A7A5-D04F-BD44-8C6C-6A4E454EE1B7}" type="datetimeFigureOut">
              <a:rPr lang="en-US" smtClean="0"/>
              <a:t>7/11/20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9BA90-5775-8944-B2DA-35BCB80CD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C7BD2-5D93-7B44-BEB3-6CA909B3E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B3DD-4C10-7344-A698-AD2473B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03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C9BA4-185C-D247-97BD-9326310D2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8F2B2-9554-F143-8A9D-16057D7B7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469C4-2839-F641-B903-195930BF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A7A5-D04F-BD44-8C6C-6A4E454EE1B7}" type="datetimeFigureOut">
              <a:rPr lang="en-US" smtClean="0"/>
              <a:t>7/11/20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AD59F-83E3-1E44-946D-08A1C7621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1C1AC-B900-8942-A3CE-B2ED3F676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B3DD-4C10-7344-A698-AD2473B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4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9FAF2-D793-334F-A246-2DF6A6CBB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0118F-C142-5C4E-BA24-5240849D03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7BB27-2DB7-C040-8159-879C41659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D53392-1F4E-5D41-9E0D-91F2EB84E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A7A5-D04F-BD44-8C6C-6A4E454EE1B7}" type="datetimeFigureOut">
              <a:rPr lang="en-US" smtClean="0"/>
              <a:t>7/11/20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5970A9-1009-3E47-A894-9767D22B1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9EEC02-C4EC-B34F-931F-13FE889A3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B3DD-4C10-7344-A698-AD2473B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12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68BA2-5D31-244F-BDB9-56670A11F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8EEF50-59F2-C446-960E-3E12A2F87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A50597-01FC-DC4F-ADCC-F235CE76FF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3DD4FB-F4AB-7D4B-A6D6-AB74041260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772706-3748-1E42-8F66-E1C8BA500F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6C5746-7AB0-5146-B6C4-E960E23C3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A7A5-D04F-BD44-8C6C-6A4E454EE1B7}" type="datetimeFigureOut">
              <a:rPr lang="en-US" smtClean="0"/>
              <a:t>7/11/20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CD0DE4-71D0-CB4C-B275-05657F557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702F60-D14E-9A47-B98E-689C0ECC6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B3DD-4C10-7344-A698-AD2473B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00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E719-CA00-3943-AA9E-E090DE4D9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47CC5F-8DEA-764F-AF1F-372699095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A7A5-D04F-BD44-8C6C-6A4E454EE1B7}" type="datetimeFigureOut">
              <a:rPr lang="en-US" smtClean="0"/>
              <a:t>7/11/20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ECDBB9-8C48-4B4B-B102-32F5A7AD9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8E66A6-EF23-F74B-86C4-6F6EA1AB9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B3DD-4C10-7344-A698-AD2473B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38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35FA82-432E-1640-9ADB-52F7B34C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A7A5-D04F-BD44-8C6C-6A4E454EE1B7}" type="datetimeFigureOut">
              <a:rPr lang="en-US" smtClean="0"/>
              <a:t>7/11/20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882E37-02FB-1244-A574-747F14D8A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5B98A5-C532-AF4A-BA55-4977AF5AF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B3DD-4C10-7344-A698-AD2473B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1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51137-33D5-C140-BED0-090485D85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15DBE-A58D-9B42-A056-0ED67AECD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1ADE1A-7168-0444-9367-29D667398C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D61F9E-635E-4145-93FB-A5AA0951B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A7A5-D04F-BD44-8C6C-6A4E454EE1B7}" type="datetimeFigureOut">
              <a:rPr lang="en-US" smtClean="0"/>
              <a:t>7/11/20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51926D-5651-AE47-BF4A-AD8DE3CAD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70742F-0E8C-F24B-AD8F-7A905DB93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B3DD-4C10-7344-A698-AD2473B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171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C52DF-A2E7-AF4A-A30B-78212FBC6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05DCC8-9C3F-C744-A95C-8E33BEC3D5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7D4A3D-057D-3149-BEAA-37DF1EC87E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360A26-AB16-0040-95AB-C4A058372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A7A5-D04F-BD44-8C6C-6A4E454EE1B7}" type="datetimeFigureOut">
              <a:rPr lang="en-US" smtClean="0"/>
              <a:t>7/11/20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C9BF0C-30A5-A449-B8A7-AC877C7A2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C154F6-6F20-8244-8D3F-6E9B27153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B3DD-4C10-7344-A698-AD2473B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8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F67FE4-AAC7-6A44-AED4-E172280C2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F0636-88AF-514E-83F4-54B5512CB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BB6AD9-8F18-364F-8A33-D9AA9D72DB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A7A5-D04F-BD44-8C6C-6A4E454EE1B7}" type="datetimeFigureOut">
              <a:rPr lang="en-US" smtClean="0"/>
              <a:t>7/11/20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2DFB66-3CE7-2C41-A7FF-122E65012C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4F332-A01F-FC45-859A-F340E7461D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DB3DD-4C10-7344-A698-AD2473B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20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602C298-6469-7B40-91DD-A36F3150D081}"/>
              </a:ext>
            </a:extLst>
          </p:cNvPr>
          <p:cNvSpPr txBox="1"/>
          <p:nvPr/>
        </p:nvSpPr>
        <p:spPr>
          <a:xfrm>
            <a:off x="1575035" y="812899"/>
            <a:ext cx="9365576" cy="52322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</a:rPr>
              <a:t> </a:t>
            </a:r>
            <a:r>
              <a:rPr lang="en-GB" sz="4000" b="1" dirty="0">
                <a:solidFill>
                  <a:srgbClr val="FFFF00"/>
                </a:solidFill>
              </a:rPr>
              <a:t>Trinity 5</a:t>
            </a:r>
          </a:p>
          <a:p>
            <a:pPr algn="ctr"/>
            <a:endParaRPr lang="en-GB" sz="4000" dirty="0">
              <a:solidFill>
                <a:schemeClr val="bg1"/>
              </a:solidFill>
            </a:endParaRPr>
          </a:p>
          <a:p>
            <a:pPr algn="ctr"/>
            <a:r>
              <a:rPr lang="en-GB" sz="4000" b="1" dirty="0">
                <a:solidFill>
                  <a:schemeClr val="bg1"/>
                </a:solidFill>
              </a:rPr>
              <a:t>12</a:t>
            </a:r>
            <a:r>
              <a:rPr lang="en-GB" sz="4000" b="1" baseline="30000" dirty="0">
                <a:solidFill>
                  <a:schemeClr val="bg1"/>
                </a:solidFill>
              </a:rPr>
              <a:t>th</a:t>
            </a:r>
            <a:r>
              <a:rPr lang="en-GB" sz="4000" b="1" dirty="0">
                <a:solidFill>
                  <a:schemeClr val="bg1"/>
                </a:solidFill>
              </a:rPr>
              <a:t> July 2020 at 9.30am</a:t>
            </a:r>
          </a:p>
          <a:p>
            <a:pPr algn="ctr"/>
            <a:r>
              <a:rPr lang="en-GB" sz="4000" b="1" dirty="0">
                <a:solidFill>
                  <a:schemeClr val="bg1"/>
                </a:solidFill>
              </a:rPr>
              <a:t>Churn Valley Benefice, Cirencester Deanery</a:t>
            </a:r>
          </a:p>
          <a:p>
            <a:pPr algn="ctr"/>
            <a:endParaRPr lang="en-GB" sz="4000" dirty="0">
              <a:solidFill>
                <a:schemeClr val="bg1"/>
              </a:solidFill>
            </a:endParaRPr>
          </a:p>
          <a:p>
            <a:pPr algn="ctr"/>
            <a:r>
              <a:rPr lang="en-GB" sz="5400" b="1" dirty="0">
                <a:solidFill>
                  <a:srgbClr val="FFFF00"/>
                </a:solidFill>
              </a:rPr>
              <a:t>Reflections and Prayers </a:t>
            </a:r>
            <a:endParaRPr lang="en-GB" sz="5400" dirty="0">
              <a:solidFill>
                <a:srgbClr val="FFFF00"/>
              </a:solidFill>
            </a:endParaRPr>
          </a:p>
          <a:p>
            <a:pPr algn="ctr"/>
            <a:endParaRPr lang="en-GB" sz="4000" b="1" dirty="0">
              <a:solidFill>
                <a:schemeClr val="bg1"/>
              </a:solidFill>
            </a:endParaRPr>
          </a:p>
          <a:p>
            <a:pPr algn="ctr"/>
            <a:r>
              <a:rPr lang="en-GB" sz="4000" b="1" dirty="0">
                <a:solidFill>
                  <a:schemeClr val="bg1"/>
                </a:solidFill>
              </a:rPr>
              <a:t>Online Worship</a:t>
            </a:r>
            <a:endParaRPr lang="en-GB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645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EAA1DD3-2D6C-A943-92C0-C1AE5D6D60F5}"/>
              </a:ext>
            </a:extLst>
          </p:cNvPr>
          <p:cNvSpPr/>
          <p:nvPr/>
        </p:nvSpPr>
        <p:spPr>
          <a:xfrm>
            <a:off x="906049" y="82629"/>
            <a:ext cx="8500997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u="sng" dirty="0">
                <a:solidFill>
                  <a:schemeClr val="bg1"/>
                </a:solidFill>
              </a:rPr>
              <a:t>Preparation</a:t>
            </a:r>
            <a:endParaRPr lang="en-GB" sz="3200" dirty="0">
              <a:solidFill>
                <a:schemeClr val="bg1"/>
              </a:solidFill>
            </a:endParaRPr>
          </a:p>
          <a:p>
            <a:pPr fontAlgn="base"/>
            <a:r>
              <a:rPr lang="en-GB" sz="2800" dirty="0">
                <a:solidFill>
                  <a:schemeClr val="bg1"/>
                </a:solidFill>
              </a:rPr>
              <a:t> </a:t>
            </a:r>
          </a:p>
          <a:p>
            <a:pPr fontAlgn="base"/>
            <a:r>
              <a:rPr lang="en-GB" sz="2800" dirty="0">
                <a:solidFill>
                  <a:schemeClr val="bg1"/>
                </a:solidFill>
              </a:rPr>
              <a:t>O Lord, open our lips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b="1" i="1" dirty="0">
                <a:solidFill>
                  <a:srgbClr val="FFFF00"/>
                </a:solidFill>
                <a:highlight>
                  <a:srgbClr val="FF0000"/>
                </a:highlight>
              </a:rPr>
              <a:t>All</a:t>
            </a:r>
            <a:r>
              <a:rPr lang="en-GB" sz="2800" b="1" i="1" dirty="0">
                <a:solidFill>
                  <a:srgbClr val="FF0000"/>
                </a:solidFill>
              </a:rPr>
              <a:t> - </a:t>
            </a:r>
            <a:r>
              <a:rPr lang="en-GB" sz="2800" b="1" dirty="0">
                <a:solidFill>
                  <a:srgbClr val="FFFF00"/>
                </a:solidFill>
              </a:rPr>
              <a:t>and our mouth shall proclaim your praise.</a:t>
            </a:r>
          </a:p>
          <a:p>
            <a:pPr fontAlgn="base"/>
            <a:endParaRPr lang="en-GB" sz="2800" b="1" dirty="0">
              <a:solidFill>
                <a:schemeClr val="bg1"/>
              </a:solidFill>
            </a:endParaRPr>
          </a:p>
          <a:p>
            <a:r>
              <a:rPr lang="en-GB" sz="3200" b="1" u="sng" dirty="0">
                <a:solidFill>
                  <a:schemeClr val="bg1"/>
                </a:solidFill>
              </a:rPr>
              <a:t>The </a:t>
            </a:r>
            <a:r>
              <a:rPr lang="en-GB" sz="3200" b="1" u="sng" dirty="0" err="1">
                <a:solidFill>
                  <a:schemeClr val="bg1"/>
                </a:solidFill>
              </a:rPr>
              <a:t>Benedicite</a:t>
            </a:r>
            <a:r>
              <a:rPr lang="en-GB" sz="3200" b="1" u="sng" dirty="0">
                <a:solidFill>
                  <a:schemeClr val="bg1"/>
                </a:solidFill>
              </a:rPr>
              <a:t>  (a Song of Creation)</a:t>
            </a:r>
          </a:p>
          <a:p>
            <a:endParaRPr lang="en-GB" sz="2800" dirty="0">
              <a:solidFill>
                <a:schemeClr val="bg1"/>
              </a:solidFill>
            </a:endParaRPr>
          </a:p>
          <a:p>
            <a:r>
              <a:rPr lang="en-GB" sz="2800" dirty="0">
                <a:solidFill>
                  <a:schemeClr val="bg1"/>
                </a:solidFill>
              </a:rPr>
              <a:t>1    Bless the Lord all you works of the Lord:  ♦</a:t>
            </a:r>
          </a:p>
          <a:p>
            <a:r>
              <a:rPr lang="en-GB" sz="2800" dirty="0">
                <a:solidFill>
                  <a:schemeClr val="bg1"/>
                </a:solidFill>
              </a:rPr>
              <a:t>sing his praise and exalt him for ever.</a:t>
            </a:r>
          </a:p>
          <a:p>
            <a:r>
              <a:rPr lang="en-GB" sz="2800" dirty="0">
                <a:solidFill>
                  <a:schemeClr val="bg1"/>
                </a:solidFill>
              </a:rPr>
              <a:t>2    </a:t>
            </a:r>
            <a:r>
              <a:rPr lang="en-GB" sz="2800" b="1" dirty="0">
                <a:solidFill>
                  <a:srgbClr val="FFFF00"/>
                </a:solidFill>
              </a:rPr>
              <a:t>Bless the Lord you heavens:  ♦</a:t>
            </a:r>
          </a:p>
          <a:p>
            <a:r>
              <a:rPr lang="en-GB" sz="2800" b="1" dirty="0">
                <a:solidFill>
                  <a:srgbClr val="FFFF00"/>
                </a:solidFill>
              </a:rPr>
              <a:t>sing his praise and exalt him for ever</a:t>
            </a:r>
            <a:r>
              <a:rPr lang="en-GB" sz="2800" b="1" dirty="0">
                <a:solidFill>
                  <a:schemeClr val="bg1"/>
                </a:solidFill>
              </a:rPr>
              <a:t>.</a:t>
            </a:r>
          </a:p>
          <a:p>
            <a:r>
              <a:rPr lang="en-GB" sz="2800" dirty="0">
                <a:solidFill>
                  <a:schemeClr val="bg1"/>
                </a:solidFill>
              </a:rPr>
              <a:t>3    Bless the Lord you angels of the Lord:  ♦</a:t>
            </a:r>
          </a:p>
          <a:p>
            <a:r>
              <a:rPr lang="en-GB" sz="2800" dirty="0">
                <a:solidFill>
                  <a:schemeClr val="bg1"/>
                </a:solidFill>
              </a:rPr>
              <a:t>sing his praise and exalt him for ever.</a:t>
            </a:r>
          </a:p>
          <a:p>
            <a:r>
              <a:rPr lang="en-GB" sz="2800" dirty="0">
                <a:solidFill>
                  <a:schemeClr val="bg1"/>
                </a:solidFill>
              </a:rPr>
              <a:t>4    </a:t>
            </a:r>
            <a:r>
              <a:rPr lang="en-GB" sz="2800" b="1" dirty="0">
                <a:solidFill>
                  <a:srgbClr val="FFFF00"/>
                </a:solidFill>
              </a:rPr>
              <a:t>Bless the Lord all people on Earth:  ♦</a:t>
            </a:r>
          </a:p>
          <a:p>
            <a:r>
              <a:rPr lang="en-GB" sz="2800" b="1" dirty="0">
                <a:solidFill>
                  <a:srgbClr val="FFFF00"/>
                </a:solidFill>
              </a:rPr>
              <a:t>sing his praise and exalt him for ever.</a:t>
            </a:r>
          </a:p>
          <a:p>
            <a:pPr fontAlgn="base"/>
            <a:endParaRPr lang="en-GB" sz="2800" dirty="0">
              <a:solidFill>
                <a:srgbClr val="FFFF00"/>
              </a:solidFill>
            </a:endParaRPr>
          </a:p>
          <a:p>
            <a:pPr fontAlgn="base"/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339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46C9415-9B79-B24D-A572-E260F1D2CE95}"/>
              </a:ext>
            </a:extLst>
          </p:cNvPr>
          <p:cNvSpPr txBox="1"/>
          <p:nvPr/>
        </p:nvSpPr>
        <p:spPr>
          <a:xfrm>
            <a:off x="1083062" y="-98846"/>
            <a:ext cx="1025299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solidFill>
                  <a:schemeClr val="bg1"/>
                </a:solidFill>
              </a:rPr>
              <a:t> </a:t>
            </a:r>
            <a:endParaRPr lang="en-GB" sz="2400" dirty="0">
              <a:solidFill>
                <a:schemeClr val="bg1"/>
              </a:solidFill>
            </a:endParaRPr>
          </a:p>
          <a:p>
            <a:r>
              <a:rPr lang="en-GB" sz="2800" dirty="0">
                <a:solidFill>
                  <a:schemeClr val="bg1"/>
                </a:solidFill>
              </a:rPr>
              <a:t>5    O people of God bless the Lord:  ♦</a:t>
            </a:r>
          </a:p>
          <a:p>
            <a:r>
              <a:rPr lang="en-GB" sz="2800" dirty="0">
                <a:solidFill>
                  <a:schemeClr val="bg1"/>
                </a:solidFill>
              </a:rPr>
              <a:t>sing his praise and exalt him for ever.</a:t>
            </a:r>
          </a:p>
          <a:p>
            <a:r>
              <a:rPr lang="en-GB" sz="2800" dirty="0">
                <a:solidFill>
                  <a:schemeClr val="bg1"/>
                </a:solidFill>
              </a:rPr>
              <a:t>6    </a:t>
            </a:r>
            <a:r>
              <a:rPr lang="en-GB" sz="2800" b="1" dirty="0">
                <a:solidFill>
                  <a:srgbClr val="FFFF00"/>
                </a:solidFill>
              </a:rPr>
              <a:t>Bless the Lord you priests of the Lord:  ♦</a:t>
            </a:r>
          </a:p>
          <a:p>
            <a:r>
              <a:rPr lang="en-GB" sz="2800" b="1" dirty="0">
                <a:solidFill>
                  <a:srgbClr val="FFFF00"/>
                </a:solidFill>
              </a:rPr>
              <a:t>sing his praise and exalt him for ever.</a:t>
            </a:r>
          </a:p>
          <a:p>
            <a:r>
              <a:rPr lang="en-GB" sz="2800" dirty="0">
                <a:solidFill>
                  <a:schemeClr val="bg1"/>
                </a:solidFill>
              </a:rPr>
              <a:t>7    Bless the Lord you servants of the Lord:  ♦</a:t>
            </a:r>
          </a:p>
          <a:p>
            <a:r>
              <a:rPr lang="en-GB" sz="2800" dirty="0">
                <a:solidFill>
                  <a:schemeClr val="bg1"/>
                </a:solidFill>
              </a:rPr>
              <a:t>sing his praise and exalt him for ever.</a:t>
            </a:r>
          </a:p>
          <a:p>
            <a:r>
              <a:rPr lang="en-GB" sz="2800" dirty="0">
                <a:solidFill>
                  <a:schemeClr val="bg1"/>
                </a:solidFill>
              </a:rPr>
              <a:t>8    </a:t>
            </a:r>
            <a:r>
              <a:rPr lang="en-GB" sz="2800" b="1" dirty="0">
                <a:solidFill>
                  <a:srgbClr val="FFFF00"/>
                </a:solidFill>
              </a:rPr>
              <a:t>Bless the Lord all you of upright spirit:  ♦</a:t>
            </a:r>
          </a:p>
          <a:p>
            <a:r>
              <a:rPr lang="en-GB" sz="2800" b="1" dirty="0">
                <a:solidFill>
                  <a:srgbClr val="FFFF00"/>
                </a:solidFill>
              </a:rPr>
              <a:t>bless the Lord you that are holy and humble in heart.</a:t>
            </a:r>
          </a:p>
          <a:p>
            <a:pPr algn="r"/>
            <a:r>
              <a:rPr lang="en-GB" sz="2800" i="1" dirty="0">
                <a:solidFill>
                  <a:schemeClr val="bg1"/>
                </a:solidFill>
              </a:rPr>
              <a:t>The Song of the Three 35-37, 60-65</a:t>
            </a:r>
          </a:p>
          <a:p>
            <a:pPr algn="r"/>
            <a:endParaRPr lang="en-GB" sz="2800" dirty="0">
              <a:solidFill>
                <a:schemeClr val="bg1"/>
              </a:solidFill>
            </a:endParaRPr>
          </a:p>
          <a:p>
            <a:r>
              <a:rPr lang="en-GB" sz="2800" b="1" i="1" dirty="0">
                <a:solidFill>
                  <a:srgbClr val="FFFF00"/>
                </a:solidFill>
                <a:highlight>
                  <a:srgbClr val="FF0000"/>
                </a:highlight>
              </a:rPr>
              <a:t>All</a:t>
            </a:r>
            <a:r>
              <a:rPr lang="en-GB" sz="2800" dirty="0">
                <a:solidFill>
                  <a:srgbClr val="FFFF00"/>
                </a:solidFill>
                <a:highlight>
                  <a:srgbClr val="FF0000"/>
                </a:highlight>
              </a:rPr>
              <a:t> </a:t>
            </a:r>
            <a:r>
              <a:rPr lang="en-GB" sz="2800" dirty="0">
                <a:solidFill>
                  <a:srgbClr val="FF0000"/>
                </a:solidFill>
              </a:rPr>
              <a:t> </a:t>
            </a:r>
            <a:r>
              <a:rPr lang="en-GB" sz="2800" dirty="0">
                <a:solidFill>
                  <a:schemeClr val="bg1"/>
                </a:solidFill>
              </a:rPr>
              <a:t> </a:t>
            </a:r>
            <a:r>
              <a:rPr lang="en-GB" sz="2800" b="1" dirty="0">
                <a:solidFill>
                  <a:srgbClr val="FFFF00"/>
                </a:solidFill>
              </a:rPr>
              <a:t>Bless the Father, the Son and the Holy Spirit:</a:t>
            </a:r>
            <a:r>
              <a:rPr lang="en-GB" sz="2800" dirty="0">
                <a:solidFill>
                  <a:srgbClr val="FFFF00"/>
                </a:solidFill>
              </a:rPr>
              <a:t>  ♦</a:t>
            </a:r>
          </a:p>
          <a:p>
            <a:r>
              <a:rPr lang="en-GB" sz="2800" b="1" dirty="0">
                <a:solidFill>
                  <a:srgbClr val="FFFF00"/>
                </a:solidFill>
              </a:rPr>
              <a:t>sing his praise and exalt him for ever.</a:t>
            </a:r>
            <a:endParaRPr lang="en-GB" sz="2800" dirty="0">
              <a:solidFill>
                <a:srgbClr val="FFFF00"/>
              </a:solidFill>
            </a:endParaRPr>
          </a:p>
          <a:p>
            <a:endParaRPr lang="en-GB" sz="32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927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B334B4-585F-4B4C-A8AC-70D7AE0D138D}"/>
              </a:ext>
            </a:extLst>
          </p:cNvPr>
          <p:cNvSpPr/>
          <p:nvPr/>
        </p:nvSpPr>
        <p:spPr>
          <a:xfrm>
            <a:off x="931099" y="544821"/>
            <a:ext cx="842584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28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The night has passed, and the day lies open before us;</a:t>
            </a:r>
            <a:endParaRPr lang="en-GB" sz="2800" dirty="0">
              <a:solidFill>
                <a:schemeClr val="bg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let us pray with one heart and mind.</a:t>
            </a:r>
            <a:endParaRPr lang="en-GB" sz="2800" dirty="0">
              <a:solidFill>
                <a:schemeClr val="bg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GB" sz="2800" dirty="0">
              <a:solidFill>
                <a:schemeClr val="bg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b="1" i="1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Silence is kept</a:t>
            </a:r>
            <a:endParaRPr lang="en-GB" sz="2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dirty="0"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GB" sz="2800" dirty="0">
              <a:solidFill>
                <a:schemeClr val="bg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As we rejoice in the gift of this new day, </a:t>
            </a:r>
            <a:endParaRPr lang="en-GB" sz="2800" dirty="0">
              <a:solidFill>
                <a:schemeClr val="bg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so may the light of your presence, O God,</a:t>
            </a:r>
            <a:endParaRPr lang="en-GB" sz="2800" dirty="0">
              <a:solidFill>
                <a:schemeClr val="bg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set our hearts on fire with love for you; </a:t>
            </a:r>
            <a:endParaRPr lang="en-GB" sz="2800" dirty="0">
              <a:solidFill>
                <a:schemeClr val="bg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now and forever, </a:t>
            </a:r>
            <a:endParaRPr lang="en-GB" sz="2800" dirty="0">
              <a:solidFill>
                <a:schemeClr val="bg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b="1" i="1" dirty="0">
                <a:solidFill>
                  <a:srgbClr val="FFFF00"/>
                </a:solidFill>
                <a:highlight>
                  <a:srgbClr val="FF0000"/>
                </a:highlight>
                <a:ea typeface="MS Mincho" panose="02020609040205080304" pitchFamily="49" charset="-128"/>
                <a:cs typeface="Times New Roman" panose="02020603050405020304" pitchFamily="18" charset="0"/>
              </a:rPr>
              <a:t>All</a:t>
            </a:r>
            <a:r>
              <a:rPr lang="en-GB" sz="2800" b="1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srgbClr val="FFFF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en-GB" sz="2800" b="1" dirty="0">
                <a:solidFill>
                  <a:srgbClr val="FFFF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Amen</a:t>
            </a:r>
            <a:endParaRPr lang="en-GB" sz="2800" dirty="0">
              <a:solidFill>
                <a:srgbClr val="FFFF00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923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1489591-14F2-BA4F-BF14-C5F1C673AF67}"/>
              </a:ext>
            </a:extLst>
          </p:cNvPr>
          <p:cNvSpPr txBox="1"/>
          <p:nvPr/>
        </p:nvSpPr>
        <p:spPr>
          <a:xfrm>
            <a:off x="538617" y="143219"/>
            <a:ext cx="1141468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>
                <a:solidFill>
                  <a:schemeClr val="bg1"/>
                </a:solidFill>
              </a:rPr>
              <a:t>Word of God </a:t>
            </a:r>
          </a:p>
          <a:p>
            <a:r>
              <a:rPr lang="en-GB" b="1" dirty="0">
                <a:solidFill>
                  <a:schemeClr val="bg1"/>
                </a:solidFill>
              </a:rPr>
              <a:t>Gen 25: 19 - end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These are the descendants of Isaac, Abraham’s son: Abraham was the father of Isaac, and Isaac was forty years old when he married Rebekah, daughter of </a:t>
            </a:r>
            <a:r>
              <a:rPr lang="en-GB" dirty="0" err="1">
                <a:solidFill>
                  <a:schemeClr val="bg1"/>
                </a:solidFill>
              </a:rPr>
              <a:t>Bethuel</a:t>
            </a:r>
            <a:r>
              <a:rPr lang="en-GB" dirty="0">
                <a:solidFill>
                  <a:schemeClr val="bg1"/>
                </a:solidFill>
              </a:rPr>
              <a:t> the Aramean of </a:t>
            </a:r>
            <a:r>
              <a:rPr lang="en-GB" dirty="0" err="1">
                <a:solidFill>
                  <a:schemeClr val="bg1"/>
                </a:solidFill>
              </a:rPr>
              <a:t>Paddan-aram</a:t>
            </a:r>
            <a:r>
              <a:rPr lang="en-GB" dirty="0">
                <a:solidFill>
                  <a:schemeClr val="bg1"/>
                </a:solidFill>
              </a:rPr>
              <a:t>, sister of Laban the Aramean. Isaac prayed to the Lord for his wife, because she was barren; and the Lord granted his prayer, and his wife Rebekah conceived. The children struggled together within her; and she said, ‘If it is to be this way, why do I live?’ So she went to inquire of the Lord. And the Lord said to her,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‘Two nations are in your womb,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   and two peoples born of you shall be divided;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one shall be stronger than the other,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   the elder shall serve the younger.’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When her time to give birth was at hand, there were twins in her womb. The first came out red, all his body like a hairy mantle; so they named him Esau. Afterwards his brother came out, with his hand gripping Esau’s heel; so he was named Jacob. Isaac was sixty years old when she bore them. </a:t>
            </a:r>
          </a:p>
          <a:p>
            <a:r>
              <a:rPr lang="en-GB" dirty="0">
                <a:solidFill>
                  <a:schemeClr val="bg1"/>
                </a:solidFill>
              </a:rPr>
              <a:t> When the boys grew up, Esau was a skilful hunter, a man of the field, while Jacob was a quiet man, living in tents. Isaac loved Esau, because he was fond of game; but Rebekah loved Jacob.  </a:t>
            </a:r>
          </a:p>
          <a:p>
            <a:r>
              <a:rPr lang="en-GB" dirty="0">
                <a:solidFill>
                  <a:schemeClr val="bg1"/>
                </a:solidFill>
              </a:rPr>
              <a:t> Once when Jacob was cooking a stew, Esau came in from the field, and he was famished. Esau said to Jacob, ‘Let me eat some of that red stuff, for I am famished!’ (Therefore he was called Edom.) Jacob said, ‘First sell me your </a:t>
            </a:r>
            <a:r>
              <a:rPr lang="en-GB" dirty="0" err="1">
                <a:solidFill>
                  <a:schemeClr val="bg1"/>
                </a:solidFill>
              </a:rPr>
              <a:t>birthright</a:t>
            </a:r>
            <a:r>
              <a:rPr lang="en-GB" dirty="0">
                <a:solidFill>
                  <a:schemeClr val="bg1"/>
                </a:solidFill>
              </a:rPr>
              <a:t>.’ Esau said, ‘I am about to die; of what use is a </a:t>
            </a:r>
            <a:r>
              <a:rPr lang="en-GB" dirty="0" err="1">
                <a:solidFill>
                  <a:schemeClr val="bg1"/>
                </a:solidFill>
              </a:rPr>
              <a:t>birthright</a:t>
            </a:r>
            <a:r>
              <a:rPr lang="en-GB" dirty="0">
                <a:solidFill>
                  <a:schemeClr val="bg1"/>
                </a:solidFill>
              </a:rPr>
              <a:t> to me?’ Jacob said, ‘Swear to me first.’ So he swore to him, and sold his </a:t>
            </a:r>
            <a:r>
              <a:rPr lang="en-GB" dirty="0" err="1">
                <a:solidFill>
                  <a:schemeClr val="bg1"/>
                </a:solidFill>
              </a:rPr>
              <a:t>birthright</a:t>
            </a:r>
            <a:r>
              <a:rPr lang="en-GB" dirty="0">
                <a:solidFill>
                  <a:schemeClr val="bg1"/>
                </a:solidFill>
              </a:rPr>
              <a:t> to Jacob. Then Jacob gave Esau bread and lentil stew, and he ate and drank, and rose and went his way. Thus Esau despised his </a:t>
            </a:r>
            <a:r>
              <a:rPr lang="en-GB" dirty="0" err="1">
                <a:solidFill>
                  <a:schemeClr val="bg1"/>
                </a:solidFill>
              </a:rPr>
              <a:t>birthright</a:t>
            </a:r>
            <a:r>
              <a:rPr lang="en-GB" dirty="0">
                <a:solidFill>
                  <a:schemeClr val="bg1"/>
                </a:solidFill>
              </a:rPr>
              <a:t>. </a:t>
            </a:r>
          </a:p>
          <a:p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809B9D-6D3F-A74E-8A76-4DA32A418912}"/>
              </a:ext>
            </a:extLst>
          </p:cNvPr>
          <p:cNvSpPr txBox="1"/>
          <p:nvPr/>
        </p:nvSpPr>
        <p:spPr>
          <a:xfrm>
            <a:off x="538617" y="5915049"/>
            <a:ext cx="71398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rgbClr val="FFFF00"/>
              </a:solidFill>
            </a:endParaRPr>
          </a:p>
          <a:p>
            <a:r>
              <a:rPr lang="en-GB" sz="2800" b="1" i="1" dirty="0">
                <a:solidFill>
                  <a:srgbClr val="FF0000"/>
                </a:solidFill>
              </a:rPr>
              <a:t>a time of silence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105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7E464-A97B-1648-95E3-CB04A9B2B983}"/>
              </a:ext>
            </a:extLst>
          </p:cNvPr>
          <p:cNvSpPr/>
          <p:nvPr/>
        </p:nvSpPr>
        <p:spPr>
          <a:xfrm>
            <a:off x="385590" y="214695"/>
            <a:ext cx="19068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u="sng" dirty="0">
                <a:solidFill>
                  <a:schemeClr val="bg1"/>
                </a:solidFill>
              </a:rPr>
              <a:t>Reflection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043887-C787-3047-B38C-4C7A3C3CA2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782" y="968178"/>
            <a:ext cx="9612436" cy="534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343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0372B5-8765-1647-A2A8-24CF9AA05961}"/>
              </a:ext>
            </a:extLst>
          </p:cNvPr>
          <p:cNvSpPr txBox="1"/>
          <p:nvPr/>
        </p:nvSpPr>
        <p:spPr>
          <a:xfrm>
            <a:off x="714264" y="-374708"/>
            <a:ext cx="8572240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b="1" dirty="0">
              <a:solidFill>
                <a:schemeClr val="bg1"/>
              </a:solidFill>
            </a:endParaRPr>
          </a:p>
          <a:p>
            <a:r>
              <a:rPr lang="en-GB" sz="2800" b="1" dirty="0">
                <a:solidFill>
                  <a:schemeClr val="bg1"/>
                </a:solidFill>
              </a:rPr>
              <a:t>HYMN</a:t>
            </a:r>
          </a:p>
          <a:p>
            <a:endParaRPr lang="en-GB" sz="2000" b="1" dirty="0">
              <a:solidFill>
                <a:schemeClr val="bg1"/>
              </a:solidFill>
            </a:endParaRPr>
          </a:p>
          <a:p>
            <a:r>
              <a:rPr lang="en-GB" sz="2000" b="1" dirty="0">
                <a:solidFill>
                  <a:schemeClr val="bg1"/>
                </a:solidFill>
              </a:rPr>
              <a:t>To God be the glory, great things He hath done,</a:t>
            </a:r>
            <a:br>
              <a:rPr lang="en-GB" sz="2000" b="1" dirty="0">
                <a:solidFill>
                  <a:schemeClr val="bg1"/>
                </a:solidFill>
              </a:rPr>
            </a:br>
            <a:r>
              <a:rPr lang="en-GB" sz="2000" b="1" dirty="0">
                <a:solidFill>
                  <a:schemeClr val="bg1"/>
                </a:solidFill>
              </a:rPr>
              <a:t>So loved He the world that He gave us His Son,</a:t>
            </a:r>
            <a:br>
              <a:rPr lang="en-GB" sz="2000" b="1" dirty="0">
                <a:solidFill>
                  <a:schemeClr val="bg1"/>
                </a:solidFill>
              </a:rPr>
            </a:br>
            <a:r>
              <a:rPr lang="en-GB" sz="2000" b="1" dirty="0">
                <a:solidFill>
                  <a:schemeClr val="bg1"/>
                </a:solidFill>
              </a:rPr>
              <a:t>Who yielded His life our redemption to win,</a:t>
            </a:r>
            <a:br>
              <a:rPr lang="en-GB" sz="2000" b="1" dirty="0">
                <a:solidFill>
                  <a:schemeClr val="bg1"/>
                </a:solidFill>
              </a:rPr>
            </a:br>
            <a:r>
              <a:rPr lang="en-GB" sz="2000" b="1" dirty="0">
                <a:solidFill>
                  <a:schemeClr val="bg1"/>
                </a:solidFill>
              </a:rPr>
              <a:t>And opened the life-gate that all may go in.</a:t>
            </a:r>
          </a:p>
          <a:p>
            <a:r>
              <a:rPr lang="en-GB" sz="2000" b="1" dirty="0">
                <a:solidFill>
                  <a:schemeClr val="bg1"/>
                </a:solidFill>
              </a:rPr>
              <a:t> </a:t>
            </a:r>
          </a:p>
          <a:p>
            <a:pPr marL="498475"/>
            <a:r>
              <a:rPr lang="en-GB" sz="2000" b="1" dirty="0">
                <a:solidFill>
                  <a:schemeClr val="bg1"/>
                </a:solidFill>
              </a:rPr>
              <a:t>Praise the Lord, praise the Lord,  Let the Earth hear His voice;</a:t>
            </a:r>
            <a:br>
              <a:rPr lang="en-GB" sz="2000" b="1" dirty="0">
                <a:solidFill>
                  <a:schemeClr val="bg1"/>
                </a:solidFill>
              </a:rPr>
            </a:br>
            <a:r>
              <a:rPr lang="en-GB" sz="2000" b="1" dirty="0">
                <a:solidFill>
                  <a:schemeClr val="bg1"/>
                </a:solidFill>
              </a:rPr>
              <a:t>Praise the Lord, praise the Lord,  Let the people rejoice;</a:t>
            </a:r>
            <a:br>
              <a:rPr lang="en-GB" sz="2000" b="1" dirty="0">
                <a:solidFill>
                  <a:schemeClr val="bg1"/>
                </a:solidFill>
              </a:rPr>
            </a:br>
            <a:r>
              <a:rPr lang="en-GB" sz="2000" b="1" dirty="0">
                <a:solidFill>
                  <a:schemeClr val="bg1"/>
                </a:solidFill>
              </a:rPr>
              <a:t>Oh, come to the Father, through Jesus the Son,</a:t>
            </a:r>
            <a:br>
              <a:rPr lang="en-GB" sz="2000" b="1" dirty="0">
                <a:solidFill>
                  <a:schemeClr val="bg1"/>
                </a:solidFill>
              </a:rPr>
            </a:br>
            <a:r>
              <a:rPr lang="en-GB" sz="2000" b="1" dirty="0">
                <a:solidFill>
                  <a:schemeClr val="bg1"/>
                </a:solidFill>
              </a:rPr>
              <a:t>And give Him the glory; great things He hath done.</a:t>
            </a:r>
          </a:p>
          <a:p>
            <a:r>
              <a:rPr lang="en-GB" sz="2000" b="1" dirty="0">
                <a:solidFill>
                  <a:schemeClr val="bg1"/>
                </a:solidFill>
              </a:rPr>
              <a:t> </a:t>
            </a:r>
          </a:p>
          <a:p>
            <a:r>
              <a:rPr lang="en-GB" sz="2000" b="1" dirty="0">
                <a:solidFill>
                  <a:schemeClr val="bg1"/>
                </a:solidFill>
              </a:rPr>
              <a:t>Oh, perfect redemption, the purchase of blood,</a:t>
            </a:r>
            <a:br>
              <a:rPr lang="en-GB" sz="2000" b="1" dirty="0">
                <a:solidFill>
                  <a:schemeClr val="bg1"/>
                </a:solidFill>
              </a:rPr>
            </a:br>
            <a:r>
              <a:rPr lang="en-GB" sz="2000" b="1" dirty="0">
                <a:solidFill>
                  <a:schemeClr val="bg1"/>
                </a:solidFill>
              </a:rPr>
              <a:t>To every believer the promise of God;</a:t>
            </a:r>
            <a:br>
              <a:rPr lang="en-GB" sz="2000" b="1" dirty="0">
                <a:solidFill>
                  <a:schemeClr val="bg1"/>
                </a:solidFill>
              </a:rPr>
            </a:br>
            <a:r>
              <a:rPr lang="en-GB" sz="2000" b="1" dirty="0">
                <a:solidFill>
                  <a:schemeClr val="bg1"/>
                </a:solidFill>
              </a:rPr>
              <a:t>The vilest offender who truly believes,</a:t>
            </a:r>
            <a:br>
              <a:rPr lang="en-GB" sz="2000" b="1" dirty="0">
                <a:solidFill>
                  <a:schemeClr val="bg1"/>
                </a:solidFill>
              </a:rPr>
            </a:br>
            <a:r>
              <a:rPr lang="en-GB" sz="2000" b="1" dirty="0">
                <a:solidFill>
                  <a:schemeClr val="bg1"/>
                </a:solidFill>
              </a:rPr>
              <a:t>That moment from Jesus forgiveness receives.</a:t>
            </a:r>
          </a:p>
          <a:p>
            <a:r>
              <a:rPr lang="en-GB" sz="2000" b="1" dirty="0">
                <a:solidFill>
                  <a:schemeClr val="bg1"/>
                </a:solidFill>
              </a:rPr>
              <a:t> </a:t>
            </a:r>
          </a:p>
          <a:p>
            <a:r>
              <a:rPr lang="en-GB" sz="2000" b="1" dirty="0">
                <a:solidFill>
                  <a:schemeClr val="bg1"/>
                </a:solidFill>
              </a:rPr>
              <a:t>Great things He hath taught us, great things He hath done,</a:t>
            </a:r>
            <a:br>
              <a:rPr lang="en-GB" sz="2000" b="1" dirty="0">
                <a:solidFill>
                  <a:schemeClr val="bg1"/>
                </a:solidFill>
              </a:rPr>
            </a:br>
            <a:r>
              <a:rPr lang="en-GB" sz="2000" b="1" dirty="0">
                <a:solidFill>
                  <a:schemeClr val="bg1"/>
                </a:solidFill>
              </a:rPr>
              <a:t>And great our rejoicing through Jesus the Son;</a:t>
            </a:r>
            <a:br>
              <a:rPr lang="en-GB" sz="2000" b="1" dirty="0">
                <a:solidFill>
                  <a:schemeClr val="bg1"/>
                </a:solidFill>
              </a:rPr>
            </a:br>
            <a:r>
              <a:rPr lang="en-GB" sz="2000" b="1" dirty="0">
                <a:solidFill>
                  <a:schemeClr val="bg1"/>
                </a:solidFill>
              </a:rPr>
              <a:t>But purer, and higher, and greater will be</a:t>
            </a:r>
            <a:br>
              <a:rPr lang="en-GB" sz="2000" b="1" dirty="0">
                <a:solidFill>
                  <a:schemeClr val="bg1"/>
                </a:solidFill>
              </a:rPr>
            </a:br>
            <a:r>
              <a:rPr lang="en-GB" sz="2000" b="1" dirty="0">
                <a:solidFill>
                  <a:schemeClr val="bg1"/>
                </a:solidFill>
              </a:rPr>
              <a:t>Our wonder, our transport when Jesus we see.</a:t>
            </a:r>
          </a:p>
          <a:p>
            <a:r>
              <a:rPr lang="en-GB" b="1" dirty="0">
                <a:solidFill>
                  <a:schemeClr val="bg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3666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234A439-17AC-5546-9B51-EBFE7FBA7A48}"/>
              </a:ext>
            </a:extLst>
          </p:cNvPr>
          <p:cNvSpPr txBox="1"/>
          <p:nvPr/>
        </p:nvSpPr>
        <p:spPr>
          <a:xfrm>
            <a:off x="914400" y="-29375"/>
            <a:ext cx="6800644" cy="7417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u="sng" dirty="0">
                <a:solidFill>
                  <a:schemeClr val="bg1"/>
                </a:solidFill>
              </a:rPr>
              <a:t>The Lord’s Prayer 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sz="2800" dirty="0">
                <a:solidFill>
                  <a:schemeClr val="bg1"/>
                </a:solidFill>
              </a:rPr>
              <a:t>Our Father, who art in heaven,</a:t>
            </a:r>
          </a:p>
          <a:p>
            <a:r>
              <a:rPr lang="en-GB" sz="2800" dirty="0">
                <a:solidFill>
                  <a:schemeClr val="bg1"/>
                </a:solidFill>
              </a:rPr>
              <a:t>Hallowed be thy Name,</a:t>
            </a:r>
          </a:p>
          <a:p>
            <a:r>
              <a:rPr lang="en-GB" sz="2800" dirty="0">
                <a:solidFill>
                  <a:schemeClr val="bg1"/>
                </a:solidFill>
              </a:rPr>
              <a:t>Thy Kingdom come,</a:t>
            </a:r>
          </a:p>
          <a:p>
            <a:r>
              <a:rPr lang="en-GB" sz="2800" dirty="0">
                <a:solidFill>
                  <a:schemeClr val="bg1"/>
                </a:solidFill>
              </a:rPr>
              <a:t>Thy will be done,</a:t>
            </a:r>
          </a:p>
          <a:p>
            <a:r>
              <a:rPr lang="en-GB" sz="2800" dirty="0">
                <a:solidFill>
                  <a:schemeClr val="bg1"/>
                </a:solidFill>
              </a:rPr>
              <a:t>On earth as it is in heaven, </a:t>
            </a:r>
          </a:p>
          <a:p>
            <a:r>
              <a:rPr lang="en-GB" sz="2800" dirty="0">
                <a:solidFill>
                  <a:schemeClr val="bg1"/>
                </a:solidFill>
              </a:rPr>
              <a:t>Give us this day our daily bread,</a:t>
            </a:r>
          </a:p>
          <a:p>
            <a:r>
              <a:rPr lang="en-GB" sz="2800" dirty="0">
                <a:solidFill>
                  <a:schemeClr val="bg1"/>
                </a:solidFill>
              </a:rPr>
              <a:t>And forgive us our trespasses,</a:t>
            </a:r>
          </a:p>
          <a:p>
            <a:r>
              <a:rPr lang="en-GB" sz="2800" dirty="0">
                <a:solidFill>
                  <a:schemeClr val="bg1"/>
                </a:solidFill>
              </a:rPr>
              <a:t>As we forgive those who trespass against us,</a:t>
            </a:r>
          </a:p>
          <a:p>
            <a:r>
              <a:rPr lang="en-GB" sz="2800" dirty="0">
                <a:solidFill>
                  <a:schemeClr val="bg1"/>
                </a:solidFill>
              </a:rPr>
              <a:t>And lead us not into temptation,</a:t>
            </a:r>
          </a:p>
          <a:p>
            <a:r>
              <a:rPr lang="en-GB" sz="2800" dirty="0">
                <a:solidFill>
                  <a:schemeClr val="bg1"/>
                </a:solidFill>
              </a:rPr>
              <a:t>But deliver us from evil,</a:t>
            </a:r>
          </a:p>
          <a:p>
            <a:r>
              <a:rPr lang="en-GB" sz="2800" dirty="0">
                <a:solidFill>
                  <a:schemeClr val="bg1"/>
                </a:solidFill>
              </a:rPr>
              <a:t>For thine is the kingdom,</a:t>
            </a:r>
          </a:p>
          <a:p>
            <a:r>
              <a:rPr lang="en-GB" sz="2800" dirty="0">
                <a:solidFill>
                  <a:schemeClr val="bg1"/>
                </a:solidFill>
              </a:rPr>
              <a:t>And the power, and the glory,</a:t>
            </a:r>
          </a:p>
          <a:p>
            <a:r>
              <a:rPr lang="en-GB" sz="2800" dirty="0">
                <a:solidFill>
                  <a:schemeClr val="bg1"/>
                </a:solidFill>
              </a:rPr>
              <a:t>For ever and ever,</a:t>
            </a:r>
          </a:p>
          <a:p>
            <a:r>
              <a:rPr lang="en-GB" sz="2800" b="1" i="1" dirty="0">
                <a:solidFill>
                  <a:srgbClr val="FFFF00"/>
                </a:solidFill>
                <a:highlight>
                  <a:srgbClr val="FF0000"/>
                </a:highlight>
              </a:rPr>
              <a:t>All</a:t>
            </a:r>
            <a:r>
              <a:rPr lang="en-GB" sz="2800" dirty="0">
                <a:solidFill>
                  <a:srgbClr val="FFFF00"/>
                </a:solidFill>
              </a:rPr>
              <a:t>   </a:t>
            </a:r>
            <a:r>
              <a:rPr lang="en-US" sz="2800" b="1" dirty="0">
                <a:solidFill>
                  <a:srgbClr val="FFFF00"/>
                </a:solidFill>
              </a:rPr>
              <a:t>Amen</a:t>
            </a:r>
            <a:endParaRPr lang="en-GB" sz="2800" dirty="0">
              <a:solidFill>
                <a:srgbClr val="FFFF00"/>
              </a:solidFill>
            </a:endParaRPr>
          </a:p>
          <a:p>
            <a:r>
              <a:rPr lang="en-GB" sz="2800" b="1" dirty="0">
                <a:solidFill>
                  <a:srgbClr val="FFFF00"/>
                </a:solidFill>
              </a:rPr>
              <a:t> </a:t>
            </a:r>
            <a:endParaRPr lang="en-GB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491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694BAF2-0FF5-FD41-876D-F6D39E5D9261}"/>
              </a:ext>
            </a:extLst>
          </p:cNvPr>
          <p:cNvSpPr/>
          <p:nvPr/>
        </p:nvSpPr>
        <p:spPr>
          <a:xfrm>
            <a:off x="4413141" y="1139962"/>
            <a:ext cx="29306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The Blessing </a:t>
            </a:r>
            <a:endParaRPr lang="en-GB" sz="4000" dirty="0">
              <a:solidFill>
                <a:schemeClr val="bg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07673C2-35B9-7849-8B52-4BB0C3D3CF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109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988</Words>
  <Application>Microsoft Macintosh PowerPoint</Application>
  <PresentationFormat>Widescreen</PresentationFormat>
  <Paragraphs>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Arthur Champion</dc:creator>
  <cp:lastModifiedBy>Arthur Champion</cp:lastModifiedBy>
  <cp:revision>41</cp:revision>
  <dcterms:created xsi:type="dcterms:W3CDTF">2020-05-09T19:52:39Z</dcterms:created>
  <dcterms:modified xsi:type="dcterms:W3CDTF">2020-07-11T04:36:37Z</dcterms:modified>
</cp:coreProperties>
</file>