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1" r:id="rId6"/>
    <p:sldId id="353" r:id="rId7"/>
    <p:sldId id="351" r:id="rId8"/>
    <p:sldId id="358" r:id="rId9"/>
    <p:sldId id="360" r:id="rId10"/>
    <p:sldId id="350" r:id="rId11"/>
    <p:sldId id="34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5643"/>
    <p:restoredTop sz="94674"/>
  </p:normalViewPr>
  <p:slideViewPr>
    <p:cSldViewPr snapToGrid="0" snapToObjects="1">
      <p:cViewPr varScale="1">
        <p:scale>
          <a:sx n="119" d="100"/>
          <a:sy n="119" d="100"/>
        </p:scale>
        <p:origin x="216" y="288"/>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46FD8-A8E5-BC4C-B4E4-AC123561F5B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1BBDF7B5-C9E8-1D41-A179-7E48E50A91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886D5C0-1257-794A-AA6A-5290BC90469D}"/>
              </a:ext>
            </a:extLst>
          </p:cNvPr>
          <p:cNvSpPr>
            <a:spLocks noGrp="1"/>
          </p:cNvSpPr>
          <p:nvPr>
            <p:ph type="dt" sz="half" idx="10"/>
          </p:nvPr>
        </p:nvSpPr>
        <p:spPr/>
        <p:txBody>
          <a:bodyPr/>
          <a:lstStyle/>
          <a:p>
            <a:fld id="{AA4EA7A5-D04F-BD44-8C6C-6A4E454EE1B7}" type="datetimeFigureOut">
              <a:rPr lang="en-US" smtClean="0"/>
              <a:t>5/30/20</a:t>
            </a:fld>
            <a:endParaRPr lang="en-US"/>
          </a:p>
        </p:txBody>
      </p:sp>
      <p:sp>
        <p:nvSpPr>
          <p:cNvPr id="5" name="Footer Placeholder 4">
            <a:extLst>
              <a:ext uri="{FF2B5EF4-FFF2-40B4-BE49-F238E27FC236}">
                <a16:creationId xmlns:a16="http://schemas.microsoft.com/office/drawing/2014/main" id="{6CBF8095-0CC7-4742-BAB7-96A6CF2EE8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F2369C-EA8E-AA49-B5D5-9D2E81DA8F53}"/>
              </a:ext>
            </a:extLst>
          </p:cNvPr>
          <p:cNvSpPr>
            <a:spLocks noGrp="1"/>
          </p:cNvSpPr>
          <p:nvPr>
            <p:ph type="sldNum" sz="quarter" idx="12"/>
          </p:nvPr>
        </p:nvSpPr>
        <p:spPr/>
        <p:txBody>
          <a:bodyPr/>
          <a:lstStyle/>
          <a:p>
            <a:fld id="{47EDB3DD-4C10-7344-A698-AD2473B40B4A}" type="slidenum">
              <a:rPr lang="en-US" smtClean="0"/>
              <a:t>‹#›</a:t>
            </a:fld>
            <a:endParaRPr lang="en-US"/>
          </a:p>
        </p:txBody>
      </p:sp>
    </p:spTree>
    <p:extLst>
      <p:ext uri="{BB962C8B-B14F-4D97-AF65-F5344CB8AC3E}">
        <p14:creationId xmlns:p14="http://schemas.microsoft.com/office/powerpoint/2010/main" val="3669389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E357-0AB3-2B4B-BB1E-60EB06007DC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C7AA897-A9EB-1941-B27E-EB5C065C435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90A3D32-3195-4B40-AF70-9E4A028F47C4}"/>
              </a:ext>
            </a:extLst>
          </p:cNvPr>
          <p:cNvSpPr>
            <a:spLocks noGrp="1"/>
          </p:cNvSpPr>
          <p:nvPr>
            <p:ph type="dt" sz="half" idx="10"/>
          </p:nvPr>
        </p:nvSpPr>
        <p:spPr/>
        <p:txBody>
          <a:bodyPr/>
          <a:lstStyle/>
          <a:p>
            <a:fld id="{AA4EA7A5-D04F-BD44-8C6C-6A4E454EE1B7}" type="datetimeFigureOut">
              <a:rPr lang="en-US" smtClean="0"/>
              <a:t>5/30/20</a:t>
            </a:fld>
            <a:endParaRPr lang="en-US"/>
          </a:p>
        </p:txBody>
      </p:sp>
      <p:sp>
        <p:nvSpPr>
          <p:cNvPr id="5" name="Footer Placeholder 4">
            <a:extLst>
              <a:ext uri="{FF2B5EF4-FFF2-40B4-BE49-F238E27FC236}">
                <a16:creationId xmlns:a16="http://schemas.microsoft.com/office/drawing/2014/main" id="{7E74F5BD-DB44-AF4F-8166-1456A5B3C8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D5BA03-DC04-474D-B022-2C302D5672DE}"/>
              </a:ext>
            </a:extLst>
          </p:cNvPr>
          <p:cNvSpPr>
            <a:spLocks noGrp="1"/>
          </p:cNvSpPr>
          <p:nvPr>
            <p:ph type="sldNum" sz="quarter" idx="12"/>
          </p:nvPr>
        </p:nvSpPr>
        <p:spPr/>
        <p:txBody>
          <a:bodyPr/>
          <a:lstStyle/>
          <a:p>
            <a:fld id="{47EDB3DD-4C10-7344-A698-AD2473B40B4A}" type="slidenum">
              <a:rPr lang="en-US" smtClean="0"/>
              <a:t>‹#›</a:t>
            </a:fld>
            <a:endParaRPr lang="en-US"/>
          </a:p>
        </p:txBody>
      </p:sp>
    </p:spTree>
    <p:extLst>
      <p:ext uri="{BB962C8B-B14F-4D97-AF65-F5344CB8AC3E}">
        <p14:creationId xmlns:p14="http://schemas.microsoft.com/office/powerpoint/2010/main" val="232878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6FC1FF-D129-6445-8B79-3B62F61F8D0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C13289D-F1EA-194B-A98F-5939F51F714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80B8A3B-D3CA-974C-BA93-09A4469A4B66}"/>
              </a:ext>
            </a:extLst>
          </p:cNvPr>
          <p:cNvSpPr>
            <a:spLocks noGrp="1"/>
          </p:cNvSpPr>
          <p:nvPr>
            <p:ph type="dt" sz="half" idx="10"/>
          </p:nvPr>
        </p:nvSpPr>
        <p:spPr/>
        <p:txBody>
          <a:bodyPr/>
          <a:lstStyle/>
          <a:p>
            <a:fld id="{AA4EA7A5-D04F-BD44-8C6C-6A4E454EE1B7}" type="datetimeFigureOut">
              <a:rPr lang="en-US" smtClean="0"/>
              <a:t>5/30/20</a:t>
            </a:fld>
            <a:endParaRPr lang="en-US"/>
          </a:p>
        </p:txBody>
      </p:sp>
      <p:sp>
        <p:nvSpPr>
          <p:cNvPr id="5" name="Footer Placeholder 4">
            <a:extLst>
              <a:ext uri="{FF2B5EF4-FFF2-40B4-BE49-F238E27FC236}">
                <a16:creationId xmlns:a16="http://schemas.microsoft.com/office/drawing/2014/main" id="{C62D18F6-7859-A648-8436-D70D5B4502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72119D-74CF-6D40-89C6-A426CAAF18B9}"/>
              </a:ext>
            </a:extLst>
          </p:cNvPr>
          <p:cNvSpPr>
            <a:spLocks noGrp="1"/>
          </p:cNvSpPr>
          <p:nvPr>
            <p:ph type="sldNum" sz="quarter" idx="12"/>
          </p:nvPr>
        </p:nvSpPr>
        <p:spPr/>
        <p:txBody>
          <a:bodyPr/>
          <a:lstStyle/>
          <a:p>
            <a:fld id="{47EDB3DD-4C10-7344-A698-AD2473B40B4A}" type="slidenum">
              <a:rPr lang="en-US" smtClean="0"/>
              <a:t>‹#›</a:t>
            </a:fld>
            <a:endParaRPr lang="en-US"/>
          </a:p>
        </p:txBody>
      </p:sp>
    </p:spTree>
    <p:extLst>
      <p:ext uri="{BB962C8B-B14F-4D97-AF65-F5344CB8AC3E}">
        <p14:creationId xmlns:p14="http://schemas.microsoft.com/office/powerpoint/2010/main" val="64385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4B0CC-9A6B-CA46-9AFE-95D3EF086AD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F5B06C9-EB6D-5645-B328-CAC30719F15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E66BC7-3FCF-A246-95BA-9C9B86C6256B}"/>
              </a:ext>
            </a:extLst>
          </p:cNvPr>
          <p:cNvSpPr>
            <a:spLocks noGrp="1"/>
          </p:cNvSpPr>
          <p:nvPr>
            <p:ph type="dt" sz="half" idx="10"/>
          </p:nvPr>
        </p:nvSpPr>
        <p:spPr/>
        <p:txBody>
          <a:bodyPr/>
          <a:lstStyle/>
          <a:p>
            <a:fld id="{AA4EA7A5-D04F-BD44-8C6C-6A4E454EE1B7}" type="datetimeFigureOut">
              <a:rPr lang="en-US" smtClean="0"/>
              <a:t>5/30/20</a:t>
            </a:fld>
            <a:endParaRPr lang="en-US"/>
          </a:p>
        </p:txBody>
      </p:sp>
      <p:sp>
        <p:nvSpPr>
          <p:cNvPr id="5" name="Footer Placeholder 4">
            <a:extLst>
              <a:ext uri="{FF2B5EF4-FFF2-40B4-BE49-F238E27FC236}">
                <a16:creationId xmlns:a16="http://schemas.microsoft.com/office/drawing/2014/main" id="{D4C9BA90-5775-8944-B2DA-35BCB80CD3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3C7BD2-5D93-7B44-BEB3-6CA909B3E8D2}"/>
              </a:ext>
            </a:extLst>
          </p:cNvPr>
          <p:cNvSpPr>
            <a:spLocks noGrp="1"/>
          </p:cNvSpPr>
          <p:nvPr>
            <p:ph type="sldNum" sz="quarter" idx="12"/>
          </p:nvPr>
        </p:nvSpPr>
        <p:spPr/>
        <p:txBody>
          <a:bodyPr/>
          <a:lstStyle/>
          <a:p>
            <a:fld id="{47EDB3DD-4C10-7344-A698-AD2473B40B4A}" type="slidenum">
              <a:rPr lang="en-US" smtClean="0"/>
              <a:t>‹#›</a:t>
            </a:fld>
            <a:endParaRPr lang="en-US"/>
          </a:p>
        </p:txBody>
      </p:sp>
    </p:spTree>
    <p:extLst>
      <p:ext uri="{BB962C8B-B14F-4D97-AF65-F5344CB8AC3E}">
        <p14:creationId xmlns:p14="http://schemas.microsoft.com/office/powerpoint/2010/main" val="3203003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C9BA4-185C-D247-97BD-9326310D2E2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888F2B2-9554-F143-8A9D-16057D7B71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FA469C4-2839-F641-B903-195930BF8145}"/>
              </a:ext>
            </a:extLst>
          </p:cNvPr>
          <p:cNvSpPr>
            <a:spLocks noGrp="1"/>
          </p:cNvSpPr>
          <p:nvPr>
            <p:ph type="dt" sz="half" idx="10"/>
          </p:nvPr>
        </p:nvSpPr>
        <p:spPr/>
        <p:txBody>
          <a:bodyPr/>
          <a:lstStyle/>
          <a:p>
            <a:fld id="{AA4EA7A5-D04F-BD44-8C6C-6A4E454EE1B7}" type="datetimeFigureOut">
              <a:rPr lang="en-US" smtClean="0"/>
              <a:t>5/30/20</a:t>
            </a:fld>
            <a:endParaRPr lang="en-US"/>
          </a:p>
        </p:txBody>
      </p:sp>
      <p:sp>
        <p:nvSpPr>
          <p:cNvPr id="5" name="Footer Placeholder 4">
            <a:extLst>
              <a:ext uri="{FF2B5EF4-FFF2-40B4-BE49-F238E27FC236}">
                <a16:creationId xmlns:a16="http://schemas.microsoft.com/office/drawing/2014/main" id="{EF5AD59F-83E3-1E44-946D-08A1C76210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C1C1AC-B900-8942-A3CE-B2ED3F676B31}"/>
              </a:ext>
            </a:extLst>
          </p:cNvPr>
          <p:cNvSpPr>
            <a:spLocks noGrp="1"/>
          </p:cNvSpPr>
          <p:nvPr>
            <p:ph type="sldNum" sz="quarter" idx="12"/>
          </p:nvPr>
        </p:nvSpPr>
        <p:spPr/>
        <p:txBody>
          <a:bodyPr/>
          <a:lstStyle/>
          <a:p>
            <a:fld id="{47EDB3DD-4C10-7344-A698-AD2473B40B4A}" type="slidenum">
              <a:rPr lang="en-US" smtClean="0"/>
              <a:t>‹#›</a:t>
            </a:fld>
            <a:endParaRPr lang="en-US"/>
          </a:p>
        </p:txBody>
      </p:sp>
    </p:spTree>
    <p:extLst>
      <p:ext uri="{BB962C8B-B14F-4D97-AF65-F5344CB8AC3E}">
        <p14:creationId xmlns:p14="http://schemas.microsoft.com/office/powerpoint/2010/main" val="286314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AF2-D793-334F-A246-2DF6A6CBB5B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B80118F-C142-5C4E-BA24-5240849D035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D47BB27-2DB7-C040-8159-879C41659E8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0D53392-1F4E-5D41-9E0D-91F2EB84E444}"/>
              </a:ext>
            </a:extLst>
          </p:cNvPr>
          <p:cNvSpPr>
            <a:spLocks noGrp="1"/>
          </p:cNvSpPr>
          <p:nvPr>
            <p:ph type="dt" sz="half" idx="10"/>
          </p:nvPr>
        </p:nvSpPr>
        <p:spPr/>
        <p:txBody>
          <a:bodyPr/>
          <a:lstStyle/>
          <a:p>
            <a:fld id="{AA4EA7A5-D04F-BD44-8C6C-6A4E454EE1B7}" type="datetimeFigureOut">
              <a:rPr lang="en-US" smtClean="0"/>
              <a:t>5/30/20</a:t>
            </a:fld>
            <a:endParaRPr lang="en-US"/>
          </a:p>
        </p:txBody>
      </p:sp>
      <p:sp>
        <p:nvSpPr>
          <p:cNvPr id="6" name="Footer Placeholder 5">
            <a:extLst>
              <a:ext uri="{FF2B5EF4-FFF2-40B4-BE49-F238E27FC236}">
                <a16:creationId xmlns:a16="http://schemas.microsoft.com/office/drawing/2014/main" id="{095970A9-1009-3E47-A894-9767D22B1D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9EEC02-C4EC-B34F-931F-13FE889A3862}"/>
              </a:ext>
            </a:extLst>
          </p:cNvPr>
          <p:cNvSpPr>
            <a:spLocks noGrp="1"/>
          </p:cNvSpPr>
          <p:nvPr>
            <p:ph type="sldNum" sz="quarter" idx="12"/>
          </p:nvPr>
        </p:nvSpPr>
        <p:spPr/>
        <p:txBody>
          <a:bodyPr/>
          <a:lstStyle/>
          <a:p>
            <a:fld id="{47EDB3DD-4C10-7344-A698-AD2473B40B4A}" type="slidenum">
              <a:rPr lang="en-US" smtClean="0"/>
              <a:t>‹#›</a:t>
            </a:fld>
            <a:endParaRPr lang="en-US"/>
          </a:p>
        </p:txBody>
      </p:sp>
    </p:spTree>
    <p:extLst>
      <p:ext uri="{BB962C8B-B14F-4D97-AF65-F5344CB8AC3E}">
        <p14:creationId xmlns:p14="http://schemas.microsoft.com/office/powerpoint/2010/main" val="2846912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8BA2-5D31-244F-BDB9-56670A11FAC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D8EEF50-59F2-C446-960E-3E12A2F879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CA50597-01FC-DC4F-ADCC-F235CE76FFA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D3DD4FB-F4AB-7D4B-A6D6-AB7404126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9772706-3748-1E42-8F66-E1C8BA500FA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86C5746-7AB0-5146-B6C4-E960E23C3B2F}"/>
              </a:ext>
            </a:extLst>
          </p:cNvPr>
          <p:cNvSpPr>
            <a:spLocks noGrp="1"/>
          </p:cNvSpPr>
          <p:nvPr>
            <p:ph type="dt" sz="half" idx="10"/>
          </p:nvPr>
        </p:nvSpPr>
        <p:spPr/>
        <p:txBody>
          <a:bodyPr/>
          <a:lstStyle/>
          <a:p>
            <a:fld id="{AA4EA7A5-D04F-BD44-8C6C-6A4E454EE1B7}" type="datetimeFigureOut">
              <a:rPr lang="en-US" smtClean="0"/>
              <a:t>5/30/20</a:t>
            </a:fld>
            <a:endParaRPr lang="en-US"/>
          </a:p>
        </p:txBody>
      </p:sp>
      <p:sp>
        <p:nvSpPr>
          <p:cNvPr id="8" name="Footer Placeholder 7">
            <a:extLst>
              <a:ext uri="{FF2B5EF4-FFF2-40B4-BE49-F238E27FC236}">
                <a16:creationId xmlns:a16="http://schemas.microsoft.com/office/drawing/2014/main" id="{2ECD0DE4-71D0-CB4C-B275-05657F557F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702F60-D14E-9A47-B98E-689C0ECC610F}"/>
              </a:ext>
            </a:extLst>
          </p:cNvPr>
          <p:cNvSpPr>
            <a:spLocks noGrp="1"/>
          </p:cNvSpPr>
          <p:nvPr>
            <p:ph type="sldNum" sz="quarter" idx="12"/>
          </p:nvPr>
        </p:nvSpPr>
        <p:spPr/>
        <p:txBody>
          <a:bodyPr/>
          <a:lstStyle/>
          <a:p>
            <a:fld id="{47EDB3DD-4C10-7344-A698-AD2473B40B4A}" type="slidenum">
              <a:rPr lang="en-US" smtClean="0"/>
              <a:t>‹#›</a:t>
            </a:fld>
            <a:endParaRPr lang="en-US"/>
          </a:p>
        </p:txBody>
      </p:sp>
    </p:spTree>
    <p:extLst>
      <p:ext uri="{BB962C8B-B14F-4D97-AF65-F5344CB8AC3E}">
        <p14:creationId xmlns:p14="http://schemas.microsoft.com/office/powerpoint/2010/main" val="339890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9E719-CA00-3943-AA9E-E090DE4D961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B47CC5F-8DEA-764F-AF1F-372699095448}"/>
              </a:ext>
            </a:extLst>
          </p:cNvPr>
          <p:cNvSpPr>
            <a:spLocks noGrp="1"/>
          </p:cNvSpPr>
          <p:nvPr>
            <p:ph type="dt" sz="half" idx="10"/>
          </p:nvPr>
        </p:nvSpPr>
        <p:spPr/>
        <p:txBody>
          <a:bodyPr/>
          <a:lstStyle/>
          <a:p>
            <a:fld id="{AA4EA7A5-D04F-BD44-8C6C-6A4E454EE1B7}" type="datetimeFigureOut">
              <a:rPr lang="en-US" smtClean="0"/>
              <a:t>5/30/20</a:t>
            </a:fld>
            <a:endParaRPr lang="en-US"/>
          </a:p>
        </p:txBody>
      </p:sp>
      <p:sp>
        <p:nvSpPr>
          <p:cNvPr id="4" name="Footer Placeholder 3">
            <a:extLst>
              <a:ext uri="{FF2B5EF4-FFF2-40B4-BE49-F238E27FC236}">
                <a16:creationId xmlns:a16="http://schemas.microsoft.com/office/drawing/2014/main" id="{D5ECDBB9-8C48-4B4B-B102-32F5A7AD9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8E66A6-EF23-F74B-86C4-6F6EA1AB931C}"/>
              </a:ext>
            </a:extLst>
          </p:cNvPr>
          <p:cNvSpPr>
            <a:spLocks noGrp="1"/>
          </p:cNvSpPr>
          <p:nvPr>
            <p:ph type="sldNum" sz="quarter" idx="12"/>
          </p:nvPr>
        </p:nvSpPr>
        <p:spPr/>
        <p:txBody>
          <a:bodyPr/>
          <a:lstStyle/>
          <a:p>
            <a:fld id="{47EDB3DD-4C10-7344-A698-AD2473B40B4A}" type="slidenum">
              <a:rPr lang="en-US" smtClean="0"/>
              <a:t>‹#›</a:t>
            </a:fld>
            <a:endParaRPr lang="en-US"/>
          </a:p>
        </p:txBody>
      </p:sp>
    </p:spTree>
    <p:extLst>
      <p:ext uri="{BB962C8B-B14F-4D97-AF65-F5344CB8AC3E}">
        <p14:creationId xmlns:p14="http://schemas.microsoft.com/office/powerpoint/2010/main" val="1437638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35FA82-432E-1640-9ADB-52F7B34C849B}"/>
              </a:ext>
            </a:extLst>
          </p:cNvPr>
          <p:cNvSpPr>
            <a:spLocks noGrp="1"/>
          </p:cNvSpPr>
          <p:nvPr>
            <p:ph type="dt" sz="half" idx="10"/>
          </p:nvPr>
        </p:nvSpPr>
        <p:spPr/>
        <p:txBody>
          <a:bodyPr/>
          <a:lstStyle/>
          <a:p>
            <a:fld id="{AA4EA7A5-D04F-BD44-8C6C-6A4E454EE1B7}" type="datetimeFigureOut">
              <a:rPr lang="en-US" smtClean="0"/>
              <a:t>5/30/20</a:t>
            </a:fld>
            <a:endParaRPr lang="en-US"/>
          </a:p>
        </p:txBody>
      </p:sp>
      <p:sp>
        <p:nvSpPr>
          <p:cNvPr id="3" name="Footer Placeholder 2">
            <a:extLst>
              <a:ext uri="{FF2B5EF4-FFF2-40B4-BE49-F238E27FC236}">
                <a16:creationId xmlns:a16="http://schemas.microsoft.com/office/drawing/2014/main" id="{22882E37-02FB-1244-A574-747F14D8AF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5B98A5-C532-AF4A-BA55-4977AF5AFBBF}"/>
              </a:ext>
            </a:extLst>
          </p:cNvPr>
          <p:cNvSpPr>
            <a:spLocks noGrp="1"/>
          </p:cNvSpPr>
          <p:nvPr>
            <p:ph type="sldNum" sz="quarter" idx="12"/>
          </p:nvPr>
        </p:nvSpPr>
        <p:spPr/>
        <p:txBody>
          <a:bodyPr/>
          <a:lstStyle/>
          <a:p>
            <a:fld id="{47EDB3DD-4C10-7344-A698-AD2473B40B4A}" type="slidenum">
              <a:rPr lang="en-US" smtClean="0"/>
              <a:t>‹#›</a:t>
            </a:fld>
            <a:endParaRPr lang="en-US"/>
          </a:p>
        </p:txBody>
      </p:sp>
    </p:spTree>
    <p:extLst>
      <p:ext uri="{BB962C8B-B14F-4D97-AF65-F5344CB8AC3E}">
        <p14:creationId xmlns:p14="http://schemas.microsoft.com/office/powerpoint/2010/main" val="275411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51137-33D5-C140-BED0-090485D851F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6C15DBE-A58D-9B42-A056-0ED67AECD9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E1ADE1A-7168-0444-9367-29D667398C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D61F9E-635E-4145-93FB-A5AA0951BDD3}"/>
              </a:ext>
            </a:extLst>
          </p:cNvPr>
          <p:cNvSpPr>
            <a:spLocks noGrp="1"/>
          </p:cNvSpPr>
          <p:nvPr>
            <p:ph type="dt" sz="half" idx="10"/>
          </p:nvPr>
        </p:nvSpPr>
        <p:spPr/>
        <p:txBody>
          <a:bodyPr/>
          <a:lstStyle/>
          <a:p>
            <a:fld id="{AA4EA7A5-D04F-BD44-8C6C-6A4E454EE1B7}" type="datetimeFigureOut">
              <a:rPr lang="en-US" smtClean="0"/>
              <a:t>5/30/20</a:t>
            </a:fld>
            <a:endParaRPr lang="en-US"/>
          </a:p>
        </p:txBody>
      </p:sp>
      <p:sp>
        <p:nvSpPr>
          <p:cNvPr id="6" name="Footer Placeholder 5">
            <a:extLst>
              <a:ext uri="{FF2B5EF4-FFF2-40B4-BE49-F238E27FC236}">
                <a16:creationId xmlns:a16="http://schemas.microsoft.com/office/drawing/2014/main" id="{FF51926D-5651-AE47-BF4A-AD8DE3CAD2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70742F-0E8C-F24B-AD8F-7A905DB93F02}"/>
              </a:ext>
            </a:extLst>
          </p:cNvPr>
          <p:cNvSpPr>
            <a:spLocks noGrp="1"/>
          </p:cNvSpPr>
          <p:nvPr>
            <p:ph type="sldNum" sz="quarter" idx="12"/>
          </p:nvPr>
        </p:nvSpPr>
        <p:spPr/>
        <p:txBody>
          <a:bodyPr/>
          <a:lstStyle/>
          <a:p>
            <a:fld id="{47EDB3DD-4C10-7344-A698-AD2473B40B4A}" type="slidenum">
              <a:rPr lang="en-US" smtClean="0"/>
              <a:t>‹#›</a:t>
            </a:fld>
            <a:endParaRPr lang="en-US"/>
          </a:p>
        </p:txBody>
      </p:sp>
    </p:spTree>
    <p:extLst>
      <p:ext uri="{BB962C8B-B14F-4D97-AF65-F5344CB8AC3E}">
        <p14:creationId xmlns:p14="http://schemas.microsoft.com/office/powerpoint/2010/main" val="689171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C52DF-A2E7-AF4A-A30B-78212FBC6A2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A05DCC8-9C3F-C744-A95C-8E33BEC3D5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F7D4A3D-057D-3149-BEAA-37DF1EC87E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D360A26-AB16-0040-95AB-C4A0583726FA}"/>
              </a:ext>
            </a:extLst>
          </p:cNvPr>
          <p:cNvSpPr>
            <a:spLocks noGrp="1"/>
          </p:cNvSpPr>
          <p:nvPr>
            <p:ph type="dt" sz="half" idx="10"/>
          </p:nvPr>
        </p:nvSpPr>
        <p:spPr/>
        <p:txBody>
          <a:bodyPr/>
          <a:lstStyle/>
          <a:p>
            <a:fld id="{AA4EA7A5-D04F-BD44-8C6C-6A4E454EE1B7}" type="datetimeFigureOut">
              <a:rPr lang="en-US" smtClean="0"/>
              <a:t>5/30/20</a:t>
            </a:fld>
            <a:endParaRPr lang="en-US"/>
          </a:p>
        </p:txBody>
      </p:sp>
      <p:sp>
        <p:nvSpPr>
          <p:cNvPr id="6" name="Footer Placeholder 5">
            <a:extLst>
              <a:ext uri="{FF2B5EF4-FFF2-40B4-BE49-F238E27FC236}">
                <a16:creationId xmlns:a16="http://schemas.microsoft.com/office/drawing/2014/main" id="{B4C9BF0C-30A5-A449-B8A7-AC877C7A2A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C154F6-6F20-8244-8D3F-6E9B2715327B}"/>
              </a:ext>
            </a:extLst>
          </p:cNvPr>
          <p:cNvSpPr>
            <a:spLocks noGrp="1"/>
          </p:cNvSpPr>
          <p:nvPr>
            <p:ph type="sldNum" sz="quarter" idx="12"/>
          </p:nvPr>
        </p:nvSpPr>
        <p:spPr/>
        <p:txBody>
          <a:bodyPr/>
          <a:lstStyle/>
          <a:p>
            <a:fld id="{47EDB3DD-4C10-7344-A698-AD2473B40B4A}" type="slidenum">
              <a:rPr lang="en-US" smtClean="0"/>
              <a:t>‹#›</a:t>
            </a:fld>
            <a:endParaRPr lang="en-US"/>
          </a:p>
        </p:txBody>
      </p:sp>
    </p:spTree>
    <p:extLst>
      <p:ext uri="{BB962C8B-B14F-4D97-AF65-F5344CB8AC3E}">
        <p14:creationId xmlns:p14="http://schemas.microsoft.com/office/powerpoint/2010/main" val="422238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F67FE4-AAC7-6A44-AED4-E172280C26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63F0636-88AF-514E-83F4-54B5512CB4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4BB6AD9-8F18-364F-8A33-D9AA9D72DB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4EA7A5-D04F-BD44-8C6C-6A4E454EE1B7}" type="datetimeFigureOut">
              <a:rPr lang="en-US" smtClean="0"/>
              <a:t>5/30/20</a:t>
            </a:fld>
            <a:endParaRPr lang="en-US"/>
          </a:p>
        </p:txBody>
      </p:sp>
      <p:sp>
        <p:nvSpPr>
          <p:cNvPr id="5" name="Footer Placeholder 4">
            <a:extLst>
              <a:ext uri="{FF2B5EF4-FFF2-40B4-BE49-F238E27FC236}">
                <a16:creationId xmlns:a16="http://schemas.microsoft.com/office/drawing/2014/main" id="{5F2DFB66-3CE7-2C41-A7FF-122E65012C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F4F332-A01F-FC45-859A-F340E7461D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DB3DD-4C10-7344-A698-AD2473B40B4A}" type="slidenum">
              <a:rPr lang="en-US" smtClean="0"/>
              <a:t>‹#›</a:t>
            </a:fld>
            <a:endParaRPr lang="en-US"/>
          </a:p>
        </p:txBody>
      </p:sp>
    </p:spTree>
    <p:extLst>
      <p:ext uri="{BB962C8B-B14F-4D97-AF65-F5344CB8AC3E}">
        <p14:creationId xmlns:p14="http://schemas.microsoft.com/office/powerpoint/2010/main" val="4216620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act2%3A+1-21&amp;version=NIV#fen-NIV-26959b" TargetMode="External"/><Relationship Id="rId2" Type="http://schemas.openxmlformats.org/officeDocument/2006/relationships/hyperlink" Target="https://www.biblegateway.com/passage/?search=act2%3A+1-21&amp;version=NIV#fen-NIV-26954a" TargetMode="External"/><Relationship Id="rId1" Type="http://schemas.openxmlformats.org/officeDocument/2006/relationships/slideLayout" Target="../slideLayouts/slideLayout1.xml"/><Relationship Id="rId4" Type="http://schemas.openxmlformats.org/officeDocument/2006/relationships/hyperlink" Target="https://www.biblegateway.com/passage/?search=act2%3A+1-21&amp;version=NIV#fen-NIV-26971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biblegateway.com/passage/?search=John+17%3A+1-11&amp;version=NIV#fen-NIV-26771b" TargetMode="External"/><Relationship Id="rId2" Type="http://schemas.openxmlformats.org/officeDocument/2006/relationships/hyperlink" Target="https://www.biblegateway.com/passage/?search=John+17%3A+1-11&amp;version=NIV#fen-NIV-26766a"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602C298-6469-7B40-91DD-A36F3150D081}"/>
              </a:ext>
            </a:extLst>
          </p:cNvPr>
          <p:cNvSpPr txBox="1"/>
          <p:nvPr/>
        </p:nvSpPr>
        <p:spPr>
          <a:xfrm>
            <a:off x="620609" y="812899"/>
            <a:ext cx="11274433" cy="5355312"/>
          </a:xfrm>
          <a:prstGeom prst="rect">
            <a:avLst/>
          </a:prstGeom>
          <a:noFill/>
        </p:spPr>
        <p:txBody>
          <a:bodyPr wrap="none" rtlCol="0">
            <a:spAutoFit/>
          </a:bodyPr>
          <a:lstStyle/>
          <a:p>
            <a:pPr algn="ctr"/>
            <a:r>
              <a:rPr lang="en-GB" sz="4000" b="1" dirty="0">
                <a:solidFill>
                  <a:schemeClr val="bg1"/>
                </a:solidFill>
              </a:rPr>
              <a:t> </a:t>
            </a:r>
            <a:r>
              <a:rPr lang="en-GB" sz="4800" b="1" dirty="0">
                <a:solidFill>
                  <a:schemeClr val="bg1"/>
                </a:solidFill>
              </a:rPr>
              <a:t>Pentecost Sunday</a:t>
            </a:r>
          </a:p>
          <a:p>
            <a:pPr algn="ctr"/>
            <a:endParaRPr lang="en-GB" sz="4000" dirty="0">
              <a:solidFill>
                <a:schemeClr val="bg1"/>
              </a:solidFill>
            </a:endParaRPr>
          </a:p>
          <a:p>
            <a:pPr algn="ctr"/>
            <a:r>
              <a:rPr lang="en-GB" sz="4000" b="1" dirty="0">
                <a:solidFill>
                  <a:schemeClr val="bg1"/>
                </a:solidFill>
              </a:rPr>
              <a:t>31</a:t>
            </a:r>
            <a:r>
              <a:rPr lang="en-GB" sz="4000" b="1" baseline="30000" dirty="0">
                <a:solidFill>
                  <a:schemeClr val="bg1"/>
                </a:solidFill>
              </a:rPr>
              <a:t>st</a:t>
            </a:r>
            <a:r>
              <a:rPr lang="en-GB" sz="4000" b="1" dirty="0">
                <a:solidFill>
                  <a:schemeClr val="bg1"/>
                </a:solidFill>
              </a:rPr>
              <a:t> May 2020 at 11.00m</a:t>
            </a:r>
          </a:p>
          <a:p>
            <a:pPr algn="ctr"/>
            <a:endParaRPr lang="en-GB" sz="4000" b="1" dirty="0">
              <a:solidFill>
                <a:schemeClr val="bg1"/>
              </a:solidFill>
            </a:endParaRPr>
          </a:p>
          <a:p>
            <a:pPr algn="ctr"/>
            <a:r>
              <a:rPr lang="en-GB" sz="4000" b="1" dirty="0">
                <a:solidFill>
                  <a:schemeClr val="bg1"/>
                </a:solidFill>
              </a:rPr>
              <a:t>The parish church of St John the Evangelist, </a:t>
            </a:r>
            <a:r>
              <a:rPr lang="en-GB" sz="4000" b="1" dirty="0" err="1">
                <a:solidFill>
                  <a:schemeClr val="bg1"/>
                </a:solidFill>
              </a:rPr>
              <a:t>Elkstone</a:t>
            </a:r>
            <a:endParaRPr lang="en-GB" sz="4000" b="1" dirty="0">
              <a:solidFill>
                <a:schemeClr val="bg1"/>
              </a:solidFill>
            </a:endParaRPr>
          </a:p>
          <a:p>
            <a:pPr algn="ctr"/>
            <a:r>
              <a:rPr lang="en-GB" sz="4000" b="1" dirty="0">
                <a:solidFill>
                  <a:srgbClr val="FFFF00"/>
                </a:solidFill>
              </a:rPr>
              <a:t>Holy Communion</a:t>
            </a:r>
            <a:r>
              <a:rPr lang="en-GB" sz="5400" b="1" dirty="0">
                <a:solidFill>
                  <a:srgbClr val="FFFF00"/>
                </a:solidFill>
              </a:rPr>
              <a:t> </a:t>
            </a:r>
            <a:endParaRPr lang="en-GB" sz="5400" dirty="0">
              <a:solidFill>
                <a:srgbClr val="FFFF00"/>
              </a:solidFill>
            </a:endParaRPr>
          </a:p>
          <a:p>
            <a:pPr algn="ctr"/>
            <a:endParaRPr lang="en-GB" sz="4000" b="1" dirty="0">
              <a:solidFill>
                <a:schemeClr val="bg1"/>
              </a:solidFill>
            </a:endParaRPr>
          </a:p>
          <a:p>
            <a:pPr algn="ctr"/>
            <a:r>
              <a:rPr lang="en-GB" sz="4000" b="1" dirty="0">
                <a:solidFill>
                  <a:schemeClr val="bg1"/>
                </a:solidFill>
              </a:rPr>
              <a:t>Online Worship</a:t>
            </a:r>
            <a:endParaRPr lang="en-GB" sz="4000" dirty="0">
              <a:solidFill>
                <a:schemeClr val="bg1"/>
              </a:solidFill>
            </a:endParaRPr>
          </a:p>
        </p:txBody>
      </p:sp>
    </p:spTree>
    <p:extLst>
      <p:ext uri="{BB962C8B-B14F-4D97-AF65-F5344CB8AC3E}">
        <p14:creationId xmlns:p14="http://schemas.microsoft.com/office/powerpoint/2010/main" val="3441645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A92D88-7E1C-1647-B97C-9FDFCB750A61}"/>
              </a:ext>
            </a:extLst>
          </p:cNvPr>
          <p:cNvSpPr/>
          <p:nvPr/>
        </p:nvSpPr>
        <p:spPr>
          <a:xfrm>
            <a:off x="1483605" y="-363558"/>
            <a:ext cx="9929870" cy="7232749"/>
          </a:xfrm>
          <a:prstGeom prst="rect">
            <a:avLst/>
          </a:prstGeom>
        </p:spPr>
        <p:txBody>
          <a:bodyPr wrap="square">
            <a:spAutoFit/>
          </a:bodyPr>
          <a:lstStyle/>
          <a:p>
            <a:pPr marR="1075690">
              <a:spcAft>
                <a:spcPts val="0"/>
              </a:spcAft>
            </a:pPr>
            <a:r>
              <a:rPr lang="en-GB" sz="2400" dirty="0">
                <a:solidFill>
                  <a:schemeClr val="bg1"/>
                </a:solidFill>
                <a:ea typeface="MS Mincho" panose="02020609040205080304" pitchFamily="49" charset="-128"/>
                <a:cs typeface="Times New Roman" panose="02020603050405020304" pitchFamily="18" charset="0"/>
              </a:rPr>
              <a:t> </a:t>
            </a:r>
          </a:p>
          <a:p>
            <a:pPr marR="1075690">
              <a:spcAft>
                <a:spcPts val="0"/>
              </a:spcAft>
            </a:pPr>
            <a:r>
              <a:rPr lang="en-GB" sz="2400" dirty="0">
                <a:solidFill>
                  <a:schemeClr val="bg1"/>
                </a:solidFill>
                <a:ea typeface="MS Mincho" panose="02020609040205080304" pitchFamily="49" charset="-128"/>
                <a:cs typeface="Times New Roman" panose="02020603050405020304" pitchFamily="18" charset="0"/>
              </a:rPr>
              <a:t>We break this bread</a:t>
            </a:r>
          </a:p>
          <a:p>
            <a:pPr marR="1075690">
              <a:spcAft>
                <a:spcPts val="0"/>
              </a:spcAft>
            </a:pPr>
            <a:r>
              <a:rPr lang="en-GB" sz="2400" b="1" dirty="0">
                <a:solidFill>
                  <a:srgbClr val="FFFF00"/>
                </a:solidFill>
                <a:ea typeface="MS Mincho" panose="02020609040205080304" pitchFamily="49" charset="-128"/>
                <a:cs typeface="Times New Roman" panose="02020603050405020304" pitchFamily="18" charset="0"/>
              </a:rPr>
              <a:t>All: </a:t>
            </a:r>
            <a:r>
              <a:rPr lang="en-GB" sz="2400" b="1" dirty="0">
                <a:solidFill>
                  <a:schemeClr val="bg1"/>
                </a:solidFill>
                <a:ea typeface="MS Mincho" panose="02020609040205080304" pitchFamily="49" charset="-128"/>
                <a:cs typeface="Times New Roman" panose="02020603050405020304" pitchFamily="18" charset="0"/>
              </a:rPr>
              <a:t>	To share in the body of Christ.</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400" dirty="0">
                <a:solidFill>
                  <a:schemeClr val="bg1"/>
                </a:solidFill>
                <a:ea typeface="MS Mincho" panose="02020609040205080304" pitchFamily="49" charset="-128"/>
                <a:cs typeface="Times New Roman" panose="02020603050405020304" pitchFamily="18" charset="0"/>
              </a:rPr>
              <a:t> </a:t>
            </a:r>
          </a:p>
          <a:p>
            <a:pPr marR="1075690">
              <a:spcAft>
                <a:spcPts val="0"/>
              </a:spcAft>
            </a:pPr>
            <a:r>
              <a:rPr lang="en-GB" sz="2400" dirty="0">
                <a:solidFill>
                  <a:schemeClr val="bg1"/>
                </a:solidFill>
                <a:ea typeface="MS Mincho" panose="02020609040205080304" pitchFamily="49" charset="-128"/>
                <a:cs typeface="Times New Roman" panose="02020603050405020304" pitchFamily="18" charset="0"/>
              </a:rPr>
              <a:t>Though we are many, we are one body</a:t>
            </a:r>
          </a:p>
          <a:p>
            <a:pPr marR="1075690">
              <a:spcAft>
                <a:spcPts val="0"/>
              </a:spcAft>
            </a:pPr>
            <a:r>
              <a:rPr lang="en-GB" sz="2400" b="1" dirty="0">
                <a:solidFill>
                  <a:srgbClr val="FFFF00"/>
                </a:solidFill>
                <a:ea typeface="MS Mincho" panose="02020609040205080304" pitchFamily="49" charset="-128"/>
                <a:cs typeface="Times New Roman" panose="02020603050405020304" pitchFamily="18" charset="0"/>
              </a:rPr>
              <a:t>All: </a:t>
            </a:r>
            <a:r>
              <a:rPr lang="en-GB" sz="2400" b="1" dirty="0">
                <a:solidFill>
                  <a:schemeClr val="bg1"/>
                </a:solidFill>
                <a:ea typeface="MS Mincho" panose="02020609040205080304" pitchFamily="49" charset="-128"/>
                <a:cs typeface="Times New Roman" panose="02020603050405020304" pitchFamily="18" charset="0"/>
              </a:rPr>
              <a:t>	Because we all share in one bread.</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400" dirty="0">
                <a:solidFill>
                  <a:schemeClr val="bg1"/>
                </a:solidFill>
                <a:ea typeface="MS Mincho" panose="02020609040205080304" pitchFamily="49" charset="-128"/>
                <a:cs typeface="Times New Roman" panose="02020603050405020304" pitchFamily="18" charset="0"/>
              </a:rPr>
              <a:t> </a:t>
            </a:r>
          </a:p>
          <a:p>
            <a:pPr marR="1075690">
              <a:spcAft>
                <a:spcPts val="0"/>
              </a:spcAft>
            </a:pPr>
            <a:r>
              <a:rPr lang="en-GB" sz="2400" dirty="0">
                <a:solidFill>
                  <a:schemeClr val="bg1"/>
                </a:solidFill>
                <a:ea typeface="MS Mincho" panose="02020609040205080304" pitchFamily="49" charset="-128"/>
                <a:cs typeface="Times New Roman" panose="02020603050405020304" pitchFamily="18" charset="0"/>
              </a:rPr>
              <a:t>Come, with faith, and receive. Eat and drink remembering that Jesus died for you. </a:t>
            </a:r>
          </a:p>
          <a:p>
            <a:pPr marR="1075690" algn="r">
              <a:spcAft>
                <a:spcPts val="0"/>
              </a:spcAft>
            </a:pPr>
            <a:r>
              <a:rPr lang="en-GB" sz="3200" b="1" dirty="0">
                <a:solidFill>
                  <a:schemeClr val="bg1"/>
                </a:solidFill>
                <a:ea typeface="MS Mincho" panose="02020609040205080304" pitchFamily="49" charset="-128"/>
                <a:cs typeface="Times New Roman" panose="02020603050405020304" pitchFamily="18" charset="0"/>
              </a:rPr>
              <a:t>AFTER COMMUNION</a:t>
            </a:r>
            <a:endParaRPr lang="en-GB" sz="32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US" sz="2400" dirty="0">
                <a:solidFill>
                  <a:schemeClr val="bg1"/>
                </a:solidFill>
                <a:ea typeface="MS Mincho" panose="02020609040205080304" pitchFamily="49" charset="-128"/>
                <a:cs typeface="Times New Roman" panose="02020603050405020304" pitchFamily="18" charset="0"/>
              </a:rPr>
              <a:t>Faithful God,</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US" sz="2400" dirty="0">
                <a:solidFill>
                  <a:schemeClr val="bg1"/>
                </a:solidFill>
                <a:ea typeface="MS Mincho" panose="02020609040205080304" pitchFamily="49" charset="-128"/>
                <a:cs typeface="Times New Roman" panose="02020603050405020304" pitchFamily="18" charset="0"/>
              </a:rPr>
              <a:t>who fulfilled the promises of Easter</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US" sz="2400" dirty="0">
                <a:solidFill>
                  <a:schemeClr val="bg1"/>
                </a:solidFill>
                <a:ea typeface="MS Mincho" panose="02020609040205080304" pitchFamily="49" charset="-128"/>
                <a:cs typeface="Times New Roman" panose="02020603050405020304" pitchFamily="18" charset="0"/>
              </a:rPr>
              <a:t>by sending us your Holy Spirit</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US" sz="2400" dirty="0">
                <a:solidFill>
                  <a:schemeClr val="bg1"/>
                </a:solidFill>
                <a:ea typeface="MS Mincho" panose="02020609040205080304" pitchFamily="49" charset="-128"/>
                <a:cs typeface="Times New Roman" panose="02020603050405020304" pitchFamily="18" charset="0"/>
              </a:rPr>
              <a:t>and opening to every race and nation</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US" sz="2400" dirty="0">
                <a:solidFill>
                  <a:schemeClr val="bg1"/>
                </a:solidFill>
                <a:ea typeface="MS Mincho" panose="02020609040205080304" pitchFamily="49" charset="-128"/>
                <a:cs typeface="Times New Roman" panose="02020603050405020304" pitchFamily="18" charset="0"/>
              </a:rPr>
              <a:t>the way of life eternal:</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US" sz="2400" dirty="0">
                <a:solidFill>
                  <a:schemeClr val="bg1"/>
                </a:solidFill>
                <a:ea typeface="MS Mincho" panose="02020609040205080304" pitchFamily="49" charset="-128"/>
                <a:cs typeface="Times New Roman" panose="02020603050405020304" pitchFamily="18" charset="0"/>
              </a:rPr>
              <a:t>open our lips by your Spirit,</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US" sz="2400" dirty="0">
                <a:solidFill>
                  <a:schemeClr val="bg1"/>
                </a:solidFill>
                <a:ea typeface="MS Mincho" panose="02020609040205080304" pitchFamily="49" charset="-128"/>
                <a:cs typeface="Times New Roman" panose="02020603050405020304" pitchFamily="18" charset="0"/>
              </a:rPr>
              <a:t>that every tongue may tell of your glory;</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US" sz="2400" dirty="0">
                <a:solidFill>
                  <a:schemeClr val="bg1"/>
                </a:solidFill>
                <a:ea typeface="MS Mincho" panose="02020609040205080304" pitchFamily="49" charset="-128"/>
                <a:cs typeface="Times New Roman" panose="02020603050405020304" pitchFamily="18" charset="0"/>
              </a:rPr>
              <a:t>through Jesus Christ our Lord.</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400" b="1" dirty="0">
                <a:solidFill>
                  <a:srgbClr val="FFFF00"/>
                </a:solidFill>
                <a:ea typeface="MS Mincho" panose="02020609040205080304" pitchFamily="49" charset="-128"/>
                <a:cs typeface="Times New Roman" panose="02020603050405020304" pitchFamily="18" charset="0"/>
              </a:rPr>
              <a:t>All: </a:t>
            </a:r>
            <a:r>
              <a:rPr lang="en-US" sz="2400" b="1" dirty="0">
                <a:solidFill>
                  <a:schemeClr val="bg1"/>
                </a:solidFill>
                <a:ea typeface="MS Mincho" panose="02020609040205080304" pitchFamily="49" charset="-128"/>
                <a:cs typeface="Times New Roman" panose="02020603050405020304" pitchFamily="18" charset="0"/>
              </a:rPr>
              <a:t>Amen</a:t>
            </a:r>
            <a:endParaRPr lang="en-GB" sz="2400" dirty="0">
              <a:solidFill>
                <a:schemeClr val="bg1"/>
              </a:solidFill>
              <a:effectLst/>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122376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7AA9C77-9345-0F4D-B30E-D352A3BBC208}"/>
              </a:ext>
            </a:extLst>
          </p:cNvPr>
          <p:cNvSpPr/>
          <p:nvPr/>
        </p:nvSpPr>
        <p:spPr>
          <a:xfrm>
            <a:off x="1847160" y="154238"/>
            <a:ext cx="7858699" cy="6063198"/>
          </a:xfrm>
          <a:prstGeom prst="rect">
            <a:avLst/>
          </a:prstGeom>
        </p:spPr>
        <p:txBody>
          <a:bodyPr wrap="square">
            <a:spAutoFit/>
          </a:bodyPr>
          <a:lstStyle/>
          <a:p>
            <a:pPr marR="1075690">
              <a:spcAft>
                <a:spcPts val="0"/>
              </a:spcAft>
            </a:pPr>
            <a:r>
              <a:rPr lang="en-GB" sz="2400" i="1" dirty="0">
                <a:solidFill>
                  <a:schemeClr val="bg1"/>
                </a:solidFill>
                <a:ea typeface="MS Mincho" panose="02020609040205080304" pitchFamily="49" charset="-128"/>
                <a:cs typeface="Times New Roman" panose="02020603050405020304" pitchFamily="18" charset="0"/>
              </a:rPr>
              <a:t>We say a final prayer:</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400" i="1" dirty="0">
                <a:solidFill>
                  <a:schemeClr val="bg1"/>
                </a:solidFill>
                <a:ea typeface="MS Mincho" panose="02020609040205080304" pitchFamily="49" charset="-128"/>
                <a:cs typeface="Times New Roman" panose="02020603050405020304" pitchFamily="18" charset="0"/>
              </a:rPr>
              <a:t> </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400" b="1" dirty="0">
                <a:solidFill>
                  <a:srgbClr val="FFFF00"/>
                </a:solidFill>
                <a:ea typeface="MS Mincho" panose="02020609040205080304" pitchFamily="49" charset="-128"/>
                <a:cs typeface="Times New Roman" panose="02020603050405020304" pitchFamily="18" charset="0"/>
              </a:rPr>
              <a:t>All: </a:t>
            </a:r>
            <a:r>
              <a:rPr lang="en-GB" sz="2400" b="1" dirty="0">
                <a:solidFill>
                  <a:schemeClr val="bg1"/>
                </a:solidFill>
                <a:ea typeface="MS Mincho" panose="02020609040205080304" pitchFamily="49" charset="-128"/>
                <a:cs typeface="Times New Roman" panose="02020603050405020304" pitchFamily="18" charset="0"/>
              </a:rPr>
              <a:t>Father of all, </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400" b="1" dirty="0">
                <a:solidFill>
                  <a:schemeClr val="bg1"/>
                </a:solidFill>
                <a:ea typeface="MS Mincho" panose="02020609040205080304" pitchFamily="49" charset="-128"/>
                <a:cs typeface="Times New Roman" panose="02020603050405020304" pitchFamily="18" charset="0"/>
              </a:rPr>
              <a:t>we give you thanks and praise for all that Jesus has done for us. </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400" b="1" dirty="0">
                <a:solidFill>
                  <a:schemeClr val="bg1"/>
                </a:solidFill>
                <a:ea typeface="MS Mincho" panose="02020609040205080304" pitchFamily="49" charset="-128"/>
                <a:cs typeface="Times New Roman" panose="02020603050405020304" pitchFamily="18" charset="0"/>
              </a:rPr>
              <a:t>Help us to share with others the new life that you give in Jesus our Lord. </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400" b="1" dirty="0">
                <a:solidFill>
                  <a:schemeClr val="bg1"/>
                </a:solidFill>
                <a:ea typeface="MS Mincho" panose="02020609040205080304" pitchFamily="49" charset="-128"/>
                <a:cs typeface="Times New Roman" panose="02020603050405020304" pitchFamily="18" charset="0"/>
              </a:rPr>
              <a:t>Be with us in this day’s journey; </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400" b="1" dirty="0">
                <a:solidFill>
                  <a:schemeClr val="bg1"/>
                </a:solidFill>
                <a:ea typeface="MS Mincho" panose="02020609040205080304" pitchFamily="49" charset="-128"/>
                <a:cs typeface="Times New Roman" panose="02020603050405020304" pitchFamily="18" charset="0"/>
              </a:rPr>
              <a:t>Open our eyes to see the wonder of your creation </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400" b="1" dirty="0">
                <a:solidFill>
                  <a:schemeClr val="bg1"/>
                </a:solidFill>
                <a:ea typeface="MS Mincho" panose="02020609040205080304" pitchFamily="49" charset="-128"/>
                <a:cs typeface="Times New Roman" panose="02020603050405020304" pitchFamily="18" charset="0"/>
              </a:rPr>
              <a:t>and help us to praise and serve you in all we do</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US" sz="2400" b="1" dirty="0">
                <a:solidFill>
                  <a:schemeClr val="bg1"/>
                </a:solidFill>
                <a:ea typeface="MS Mincho" panose="02020609040205080304" pitchFamily="49" charset="-128"/>
                <a:cs typeface="Times New Roman" panose="02020603050405020304" pitchFamily="18" charset="0"/>
              </a:rPr>
              <a:t>Amen</a:t>
            </a:r>
            <a:endParaRPr lang="en-GB" sz="24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800" dirty="0">
                <a:solidFill>
                  <a:schemeClr val="bg1"/>
                </a:solidFill>
                <a:ea typeface="Times New Roman" panose="02020603050405020304" pitchFamily="18" charset="0"/>
                <a:cs typeface="Arial" panose="020B0604020202020204" pitchFamily="34" charset="0"/>
              </a:rPr>
              <a:t> </a:t>
            </a:r>
            <a:endParaRPr lang="en-GB" sz="2800" dirty="0">
              <a:solidFill>
                <a:schemeClr val="bg1"/>
              </a:solidFill>
              <a:ea typeface="MS Mincho" panose="02020609040205080304" pitchFamily="49" charset="-128"/>
              <a:cs typeface="Times New Roman" panose="02020603050405020304" pitchFamily="18" charset="0"/>
            </a:endParaRPr>
          </a:p>
          <a:p>
            <a:pPr marR="1075690" algn="r">
              <a:spcAft>
                <a:spcPts val="0"/>
              </a:spcAft>
            </a:pPr>
            <a:r>
              <a:rPr lang="en-GB" sz="3200" b="1" dirty="0">
                <a:solidFill>
                  <a:schemeClr val="bg1"/>
                </a:solidFill>
                <a:ea typeface="Times New Roman" panose="02020603050405020304" pitchFamily="18" charset="0"/>
                <a:cs typeface="Times New Roman" panose="02020603050405020304" pitchFamily="18" charset="0"/>
              </a:rPr>
              <a:t>THE BLESSING</a:t>
            </a:r>
            <a:endParaRPr lang="en-GB" sz="3200" dirty="0">
              <a:solidFill>
                <a:schemeClr val="bg1"/>
              </a:solidFill>
              <a:ea typeface="MS Mincho" panose="02020609040205080304" pitchFamily="49" charset="-128"/>
              <a:cs typeface="Times New Roman" panose="02020603050405020304" pitchFamily="18" charset="0"/>
            </a:endParaRPr>
          </a:p>
          <a:p>
            <a:pPr marR="1075690" algn="r">
              <a:spcAft>
                <a:spcPts val="0"/>
              </a:spcAft>
            </a:pPr>
            <a:r>
              <a:rPr lang="en-GB" sz="3200" b="1" dirty="0">
                <a:solidFill>
                  <a:schemeClr val="bg1"/>
                </a:solidFill>
                <a:ea typeface="Times New Roman" panose="02020603050405020304" pitchFamily="18" charset="0"/>
                <a:cs typeface="Times New Roman" panose="02020603050405020304" pitchFamily="18" charset="0"/>
              </a:rPr>
              <a:t> </a:t>
            </a:r>
            <a:endParaRPr lang="en-GB" sz="3200" dirty="0">
              <a:solidFill>
                <a:schemeClr val="bg1"/>
              </a:solidFill>
              <a:ea typeface="MS Mincho" panose="02020609040205080304" pitchFamily="49" charset="-128"/>
              <a:cs typeface="Times New Roman" panose="02020603050405020304" pitchFamily="18" charset="0"/>
            </a:endParaRPr>
          </a:p>
          <a:p>
            <a:pPr marR="1075690" algn="r">
              <a:spcAft>
                <a:spcPts val="0"/>
              </a:spcAft>
            </a:pPr>
            <a:r>
              <a:rPr lang="en-GB" sz="3200" b="1" dirty="0">
                <a:solidFill>
                  <a:schemeClr val="bg1"/>
                </a:solidFill>
                <a:ea typeface="Times New Roman" panose="02020603050405020304" pitchFamily="18" charset="0"/>
                <a:cs typeface="Times New Roman" panose="02020603050405020304" pitchFamily="18" charset="0"/>
              </a:rPr>
              <a:t>THE DISMISSAL</a:t>
            </a:r>
            <a:endParaRPr lang="en-GB" sz="3200" dirty="0">
              <a:solidFill>
                <a:schemeClr val="bg1"/>
              </a:solidFill>
              <a:effectLst/>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060221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AA1DD3-2D6C-A943-92C0-C1AE5D6D60F5}"/>
              </a:ext>
            </a:extLst>
          </p:cNvPr>
          <p:cNvSpPr/>
          <p:nvPr/>
        </p:nvSpPr>
        <p:spPr>
          <a:xfrm>
            <a:off x="906049" y="258901"/>
            <a:ext cx="8500997" cy="5386090"/>
          </a:xfrm>
          <a:prstGeom prst="rect">
            <a:avLst/>
          </a:prstGeom>
        </p:spPr>
        <p:txBody>
          <a:bodyPr wrap="square">
            <a:spAutoFit/>
          </a:bodyPr>
          <a:lstStyle/>
          <a:p>
            <a:r>
              <a:rPr lang="en-GB" sz="3200" b="1" dirty="0">
                <a:solidFill>
                  <a:schemeClr val="bg1"/>
                </a:solidFill>
              </a:rPr>
              <a:t>WELCOME AND INTRODUCTION</a:t>
            </a:r>
            <a:endParaRPr lang="en-GB" sz="3200" dirty="0">
              <a:solidFill>
                <a:schemeClr val="bg1"/>
              </a:solidFill>
            </a:endParaRPr>
          </a:p>
          <a:p>
            <a:r>
              <a:rPr lang="en-GB" sz="2400" b="1" dirty="0">
                <a:solidFill>
                  <a:schemeClr val="bg1"/>
                </a:solidFill>
              </a:rPr>
              <a:t> </a:t>
            </a:r>
            <a:endParaRPr lang="en-GB" sz="2400" dirty="0">
              <a:solidFill>
                <a:schemeClr val="bg1"/>
              </a:solidFill>
            </a:endParaRPr>
          </a:p>
          <a:p>
            <a:r>
              <a:rPr lang="en-US" sz="2400" dirty="0">
                <a:solidFill>
                  <a:schemeClr val="bg1"/>
                </a:solidFill>
              </a:rPr>
              <a:t>Give thanks to the Lord for He is good;</a:t>
            </a:r>
            <a:endParaRPr lang="en-GB" sz="2400" dirty="0">
              <a:solidFill>
                <a:schemeClr val="bg1"/>
              </a:solidFill>
            </a:endParaRPr>
          </a:p>
          <a:p>
            <a:r>
              <a:rPr lang="en-US" sz="2400" b="1" dirty="0">
                <a:solidFill>
                  <a:srgbClr val="FFFF00"/>
                </a:solidFill>
              </a:rPr>
              <a:t>All: </a:t>
            </a:r>
            <a:r>
              <a:rPr lang="en-US" sz="2400" b="1" dirty="0">
                <a:solidFill>
                  <a:schemeClr val="bg1"/>
                </a:solidFill>
              </a:rPr>
              <a:t>His love endures forever.</a:t>
            </a:r>
            <a:endParaRPr lang="en-GB" sz="2400" dirty="0">
              <a:solidFill>
                <a:schemeClr val="bg1"/>
              </a:solidFill>
            </a:endParaRPr>
          </a:p>
          <a:p>
            <a:r>
              <a:rPr lang="en-US" sz="2400" dirty="0">
                <a:solidFill>
                  <a:schemeClr val="bg1"/>
                </a:solidFill>
              </a:rPr>
              <a:t> </a:t>
            </a:r>
            <a:endParaRPr lang="en-GB" sz="2400" dirty="0">
              <a:solidFill>
                <a:schemeClr val="bg1"/>
              </a:solidFill>
            </a:endParaRPr>
          </a:p>
          <a:p>
            <a:r>
              <a:rPr lang="en-US" sz="2400" dirty="0">
                <a:solidFill>
                  <a:schemeClr val="bg1"/>
                </a:solidFill>
              </a:rPr>
              <a:t>Tell of His mighty acts;</a:t>
            </a:r>
            <a:endParaRPr lang="en-GB" sz="2400" dirty="0">
              <a:solidFill>
                <a:schemeClr val="bg1"/>
              </a:solidFill>
            </a:endParaRPr>
          </a:p>
          <a:p>
            <a:r>
              <a:rPr lang="en-US" sz="2400" b="1" dirty="0">
                <a:solidFill>
                  <a:srgbClr val="FFFF00"/>
                </a:solidFill>
              </a:rPr>
              <a:t>All: </a:t>
            </a:r>
            <a:r>
              <a:rPr lang="en-US" sz="2400" b="1" dirty="0">
                <a:solidFill>
                  <a:schemeClr val="bg1"/>
                </a:solidFill>
              </a:rPr>
              <a:t>And make His praises heard among the nations.</a:t>
            </a:r>
            <a:endParaRPr lang="en-GB" sz="2400" dirty="0">
              <a:solidFill>
                <a:schemeClr val="bg1"/>
              </a:solidFill>
            </a:endParaRPr>
          </a:p>
          <a:p>
            <a:r>
              <a:rPr lang="en-US" sz="2400" dirty="0">
                <a:solidFill>
                  <a:schemeClr val="bg1"/>
                </a:solidFill>
              </a:rPr>
              <a:t> </a:t>
            </a:r>
            <a:endParaRPr lang="en-GB" sz="2400" dirty="0">
              <a:solidFill>
                <a:schemeClr val="bg1"/>
              </a:solidFill>
            </a:endParaRPr>
          </a:p>
          <a:p>
            <a:r>
              <a:rPr lang="en-US" sz="2400" dirty="0">
                <a:solidFill>
                  <a:schemeClr val="bg1"/>
                </a:solidFill>
              </a:rPr>
              <a:t>Praise be to the Lord our God;</a:t>
            </a:r>
            <a:endParaRPr lang="en-GB" sz="2400" dirty="0">
              <a:solidFill>
                <a:schemeClr val="bg1"/>
              </a:solidFill>
            </a:endParaRPr>
          </a:p>
          <a:p>
            <a:r>
              <a:rPr lang="en-US" sz="2400" b="1" dirty="0">
                <a:solidFill>
                  <a:srgbClr val="FFFF00"/>
                </a:solidFill>
              </a:rPr>
              <a:t>All: </a:t>
            </a:r>
            <a:r>
              <a:rPr lang="en-US" sz="2400" b="1" dirty="0">
                <a:solidFill>
                  <a:schemeClr val="bg1"/>
                </a:solidFill>
              </a:rPr>
              <a:t>For ever and ever, Amen.</a:t>
            </a:r>
            <a:endParaRPr lang="en-GB" sz="2400" dirty="0">
              <a:solidFill>
                <a:schemeClr val="bg1"/>
              </a:solidFill>
            </a:endParaRPr>
          </a:p>
          <a:p>
            <a:r>
              <a:rPr lang="en-US" sz="2400" dirty="0">
                <a:solidFill>
                  <a:schemeClr val="bg1"/>
                </a:solidFill>
              </a:rPr>
              <a:t> </a:t>
            </a:r>
            <a:endParaRPr lang="en-GB" sz="2400" dirty="0">
              <a:solidFill>
                <a:schemeClr val="bg1"/>
              </a:solidFill>
            </a:endParaRPr>
          </a:p>
          <a:p>
            <a:r>
              <a:rPr lang="en-US" sz="2400" dirty="0">
                <a:solidFill>
                  <a:schemeClr val="bg1"/>
                </a:solidFill>
              </a:rPr>
              <a:t>Jesus said, "Be ready, because the Son of Man will come at an hour when you do not expect him”  </a:t>
            </a:r>
            <a:endParaRPr lang="en-GB" sz="2400" dirty="0">
              <a:solidFill>
                <a:schemeClr val="bg1"/>
              </a:solidFill>
            </a:endParaRPr>
          </a:p>
          <a:p>
            <a:r>
              <a:rPr lang="en-US" sz="2400" i="1" dirty="0">
                <a:solidFill>
                  <a:schemeClr val="bg1"/>
                </a:solidFill>
              </a:rPr>
              <a:t>(Luke 32:40)</a:t>
            </a:r>
            <a:endParaRPr lang="en-GB" sz="2400" dirty="0">
              <a:solidFill>
                <a:schemeClr val="bg1"/>
              </a:solidFill>
            </a:endParaRPr>
          </a:p>
        </p:txBody>
      </p:sp>
    </p:spTree>
    <p:extLst>
      <p:ext uri="{BB962C8B-B14F-4D97-AF65-F5344CB8AC3E}">
        <p14:creationId xmlns:p14="http://schemas.microsoft.com/office/powerpoint/2010/main" val="2507339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6C9415-9B79-B24D-A572-E260F1D2CE95}"/>
              </a:ext>
            </a:extLst>
          </p:cNvPr>
          <p:cNvSpPr txBox="1"/>
          <p:nvPr/>
        </p:nvSpPr>
        <p:spPr>
          <a:xfrm>
            <a:off x="969504" y="88438"/>
            <a:ext cx="10252992" cy="6617196"/>
          </a:xfrm>
          <a:prstGeom prst="rect">
            <a:avLst/>
          </a:prstGeom>
          <a:noFill/>
        </p:spPr>
        <p:txBody>
          <a:bodyPr wrap="square" rtlCol="0">
            <a:spAutoFit/>
          </a:bodyPr>
          <a:lstStyle/>
          <a:p>
            <a:r>
              <a:rPr lang="en-GB" sz="3200" b="1" dirty="0">
                <a:solidFill>
                  <a:schemeClr val="bg1"/>
                </a:solidFill>
              </a:rPr>
              <a:t>PAUSE FOR REFLECTION</a:t>
            </a:r>
            <a:endParaRPr lang="en-GB" sz="3200" dirty="0">
              <a:solidFill>
                <a:schemeClr val="bg1"/>
              </a:solidFill>
            </a:endParaRPr>
          </a:p>
          <a:p>
            <a:r>
              <a:rPr lang="en-GB" sz="2400" dirty="0">
                <a:solidFill>
                  <a:schemeClr val="bg1"/>
                </a:solidFill>
              </a:rPr>
              <a:t> </a:t>
            </a:r>
          </a:p>
          <a:p>
            <a:r>
              <a:rPr lang="en-GB" sz="2400" b="1" dirty="0">
                <a:solidFill>
                  <a:srgbClr val="FFFF00"/>
                </a:solidFill>
              </a:rPr>
              <a:t>All: </a:t>
            </a:r>
            <a:r>
              <a:rPr lang="en-GB" sz="2400" b="1" dirty="0">
                <a:solidFill>
                  <a:schemeClr val="bg1"/>
                </a:solidFill>
              </a:rPr>
              <a:t>Almighty God, our loving Father, we know that we have hurt you and one another by what we have thought and said and done. We are truly sorry and ask you to forgive us.  Help us to live each day in the way of Jesus.</a:t>
            </a:r>
            <a:endParaRPr lang="en-GB" sz="2400" dirty="0">
              <a:solidFill>
                <a:schemeClr val="bg1"/>
              </a:solidFill>
            </a:endParaRPr>
          </a:p>
          <a:p>
            <a:r>
              <a:rPr lang="en-GB" sz="2400" dirty="0">
                <a:solidFill>
                  <a:schemeClr val="bg1"/>
                </a:solidFill>
              </a:rPr>
              <a:t> </a:t>
            </a:r>
          </a:p>
          <a:p>
            <a:endParaRPr lang="en-GB" sz="2400" dirty="0">
              <a:solidFill>
                <a:schemeClr val="bg1"/>
              </a:solidFill>
            </a:endParaRPr>
          </a:p>
          <a:p>
            <a:r>
              <a:rPr lang="en-GB" sz="3200" b="1" dirty="0">
                <a:solidFill>
                  <a:schemeClr val="bg1"/>
                </a:solidFill>
              </a:rPr>
              <a:t>THE COLLECT</a:t>
            </a:r>
            <a:endParaRPr lang="en-GB" sz="3200" dirty="0">
              <a:solidFill>
                <a:schemeClr val="bg1"/>
              </a:solidFill>
            </a:endParaRPr>
          </a:p>
          <a:p>
            <a:r>
              <a:rPr lang="en-GB" sz="2400" dirty="0">
                <a:solidFill>
                  <a:schemeClr val="bg1"/>
                </a:solidFill>
              </a:rPr>
              <a:t> </a:t>
            </a:r>
          </a:p>
          <a:p>
            <a:r>
              <a:rPr lang="en-GB" sz="2400" dirty="0">
                <a:solidFill>
                  <a:schemeClr val="bg1"/>
                </a:solidFill>
              </a:rPr>
              <a:t>God,  Who as at this time taught the hearts of your faithful people </a:t>
            </a:r>
          </a:p>
          <a:p>
            <a:r>
              <a:rPr lang="en-GB" sz="2400" dirty="0">
                <a:solidFill>
                  <a:schemeClr val="bg1"/>
                </a:solidFill>
              </a:rPr>
              <a:t>by sending to them the light of your Holy Spirit: </a:t>
            </a:r>
          </a:p>
          <a:p>
            <a:r>
              <a:rPr lang="en-GB" sz="2400" dirty="0">
                <a:solidFill>
                  <a:schemeClr val="bg1"/>
                </a:solidFill>
              </a:rPr>
              <a:t>grant us by the same Spirit to have a right judgement </a:t>
            </a:r>
          </a:p>
          <a:p>
            <a:r>
              <a:rPr lang="en-GB" sz="2400" dirty="0">
                <a:solidFill>
                  <a:schemeClr val="bg1"/>
                </a:solidFill>
              </a:rPr>
              <a:t>in all things and evermore to rejoice in his holy comfort; </a:t>
            </a:r>
          </a:p>
          <a:p>
            <a:r>
              <a:rPr lang="en-GB" sz="2400" dirty="0">
                <a:solidFill>
                  <a:schemeClr val="bg1"/>
                </a:solidFill>
              </a:rPr>
              <a:t>through the merits of Christ Jesus our Saviour, </a:t>
            </a:r>
          </a:p>
          <a:p>
            <a:r>
              <a:rPr lang="en-GB" sz="2400" dirty="0">
                <a:solidFill>
                  <a:schemeClr val="bg1"/>
                </a:solidFill>
              </a:rPr>
              <a:t>who is alive and reigns with you,  in the unity of the Holy Spirit, </a:t>
            </a:r>
          </a:p>
          <a:p>
            <a:r>
              <a:rPr lang="en-GB" sz="2400" dirty="0">
                <a:solidFill>
                  <a:schemeClr val="bg1"/>
                </a:solidFill>
              </a:rPr>
              <a:t>one God, now and for ever. </a:t>
            </a:r>
          </a:p>
          <a:p>
            <a:r>
              <a:rPr lang="en-GB" sz="2400" b="1" dirty="0">
                <a:solidFill>
                  <a:srgbClr val="FFFF00"/>
                </a:solidFill>
              </a:rPr>
              <a:t>All: </a:t>
            </a:r>
            <a:r>
              <a:rPr lang="en-GB" sz="2400" b="1" dirty="0">
                <a:solidFill>
                  <a:schemeClr val="bg1"/>
                </a:solidFill>
              </a:rPr>
              <a:t>Amen</a:t>
            </a:r>
            <a:endParaRPr lang="en-GB" sz="2400" dirty="0">
              <a:solidFill>
                <a:schemeClr val="bg1"/>
              </a:solidFill>
            </a:endParaRPr>
          </a:p>
        </p:txBody>
      </p:sp>
    </p:spTree>
    <p:extLst>
      <p:ext uri="{BB962C8B-B14F-4D97-AF65-F5344CB8AC3E}">
        <p14:creationId xmlns:p14="http://schemas.microsoft.com/office/powerpoint/2010/main" val="1289927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BB334B4-585F-4B4C-A8AC-70D7AE0D138D}"/>
              </a:ext>
            </a:extLst>
          </p:cNvPr>
          <p:cNvSpPr/>
          <p:nvPr/>
        </p:nvSpPr>
        <p:spPr>
          <a:xfrm>
            <a:off x="215003" y="-33051"/>
            <a:ext cx="11352708" cy="7017306"/>
          </a:xfrm>
          <a:prstGeom prst="rect">
            <a:avLst/>
          </a:prstGeom>
        </p:spPr>
        <p:txBody>
          <a:bodyPr wrap="square">
            <a:spAutoFit/>
          </a:bodyPr>
          <a:lstStyle/>
          <a:p>
            <a:r>
              <a:rPr lang="en-GB" b="1" dirty="0">
                <a:solidFill>
                  <a:schemeClr val="bg1"/>
                </a:solidFill>
              </a:rPr>
              <a:t>THE EPISTLE</a:t>
            </a:r>
            <a:endParaRPr lang="en-GB" dirty="0">
              <a:solidFill>
                <a:schemeClr val="bg1"/>
              </a:solidFill>
            </a:endParaRPr>
          </a:p>
          <a:p>
            <a:r>
              <a:rPr lang="en-GB" b="1" dirty="0">
                <a:solidFill>
                  <a:schemeClr val="bg1"/>
                </a:solidFill>
              </a:rPr>
              <a:t>Acts 2:1-21 (NIV)</a:t>
            </a:r>
          </a:p>
          <a:p>
            <a:r>
              <a:rPr lang="en-GB" u="sng" dirty="0">
                <a:solidFill>
                  <a:schemeClr val="bg1"/>
                </a:solidFill>
              </a:rPr>
              <a:t>The Holy Spirit Comes at Pentecost</a:t>
            </a:r>
            <a:endParaRPr lang="en-GB" b="1" dirty="0">
              <a:solidFill>
                <a:schemeClr val="bg1"/>
              </a:solidFill>
            </a:endParaRPr>
          </a:p>
          <a:p>
            <a:r>
              <a:rPr lang="en-GB" b="1" dirty="0">
                <a:solidFill>
                  <a:schemeClr val="bg1"/>
                </a:solidFill>
              </a:rPr>
              <a:t>2 </a:t>
            </a:r>
            <a:r>
              <a:rPr lang="en-GB" dirty="0">
                <a:solidFill>
                  <a:schemeClr val="bg1"/>
                </a:solidFill>
              </a:rPr>
              <a:t>When the day of Pentecost came, they were all together in one place.</a:t>
            </a:r>
            <a:r>
              <a:rPr lang="en-GB" b="1" baseline="30000" dirty="0">
                <a:solidFill>
                  <a:schemeClr val="bg1"/>
                </a:solidFill>
              </a:rPr>
              <a:t>2 </a:t>
            </a:r>
            <a:r>
              <a:rPr lang="en-GB" dirty="0">
                <a:solidFill>
                  <a:schemeClr val="bg1"/>
                </a:solidFill>
              </a:rPr>
              <a:t>Suddenly a sound like the blowing of a violent wind came from heaven and filled the whole house where they were sitting. </a:t>
            </a:r>
            <a:r>
              <a:rPr lang="en-GB" b="1" baseline="30000" dirty="0">
                <a:solidFill>
                  <a:schemeClr val="bg1"/>
                </a:solidFill>
              </a:rPr>
              <a:t>3 </a:t>
            </a:r>
            <a:r>
              <a:rPr lang="en-GB" dirty="0">
                <a:solidFill>
                  <a:schemeClr val="bg1"/>
                </a:solidFill>
              </a:rPr>
              <a:t>They saw what seemed to be tongues of fire that separated and came to rest on each of them. </a:t>
            </a:r>
            <a:r>
              <a:rPr lang="en-GB" b="1" baseline="30000" dirty="0">
                <a:solidFill>
                  <a:schemeClr val="bg1"/>
                </a:solidFill>
              </a:rPr>
              <a:t>4 </a:t>
            </a:r>
            <a:r>
              <a:rPr lang="en-GB" dirty="0">
                <a:solidFill>
                  <a:schemeClr val="bg1"/>
                </a:solidFill>
              </a:rPr>
              <a:t>All of them were filled with the Holy Spirit and began to speak in other tongues</a:t>
            </a:r>
            <a:r>
              <a:rPr lang="en-GB" baseline="30000" dirty="0">
                <a:solidFill>
                  <a:schemeClr val="bg1"/>
                </a:solidFill>
              </a:rPr>
              <a:t>[</a:t>
            </a:r>
            <a:r>
              <a:rPr lang="en-GB" u="sng" baseline="30000" dirty="0">
                <a:solidFill>
                  <a:schemeClr val="bg1"/>
                </a:solidFill>
                <a:hlinkClick r:id="rId2" tooltip="See footnote a">
                  <a:extLst>
                    <a:ext uri="{A12FA001-AC4F-418D-AE19-62706E023703}">
                      <ahyp:hlinkClr xmlns:ahyp="http://schemas.microsoft.com/office/drawing/2018/hyperlinkcolor" val="tx"/>
                    </a:ext>
                  </a:extLst>
                </a:hlinkClick>
              </a:rPr>
              <a:t>a</a:t>
            </a:r>
            <a:r>
              <a:rPr lang="en-GB" baseline="30000" dirty="0">
                <a:solidFill>
                  <a:schemeClr val="bg1"/>
                </a:solidFill>
              </a:rPr>
              <a:t>]</a:t>
            </a:r>
            <a:r>
              <a:rPr lang="en-GB" dirty="0">
                <a:solidFill>
                  <a:schemeClr val="bg1"/>
                </a:solidFill>
              </a:rPr>
              <a:t> as the Spirit enabled them.</a:t>
            </a:r>
          </a:p>
          <a:p>
            <a:r>
              <a:rPr lang="en-GB" b="1" baseline="30000" dirty="0">
                <a:solidFill>
                  <a:schemeClr val="bg1"/>
                </a:solidFill>
              </a:rPr>
              <a:t>5 </a:t>
            </a:r>
            <a:r>
              <a:rPr lang="en-GB" dirty="0">
                <a:solidFill>
                  <a:schemeClr val="bg1"/>
                </a:solidFill>
              </a:rPr>
              <a:t>Now there were staying in Jerusalem God-fearing Jews from every nation under heaven. </a:t>
            </a:r>
            <a:r>
              <a:rPr lang="en-GB" b="1" baseline="30000" dirty="0">
                <a:solidFill>
                  <a:schemeClr val="bg1"/>
                </a:solidFill>
              </a:rPr>
              <a:t>6 </a:t>
            </a:r>
            <a:r>
              <a:rPr lang="en-GB" dirty="0">
                <a:solidFill>
                  <a:schemeClr val="bg1"/>
                </a:solidFill>
              </a:rPr>
              <a:t>When they heard this sound, a crowd came together in bewilderment, because each one heard their own language being spoken. </a:t>
            </a:r>
            <a:r>
              <a:rPr lang="en-GB" b="1" baseline="30000" dirty="0">
                <a:solidFill>
                  <a:schemeClr val="bg1"/>
                </a:solidFill>
              </a:rPr>
              <a:t>7 </a:t>
            </a:r>
            <a:r>
              <a:rPr lang="en-GB" dirty="0">
                <a:solidFill>
                  <a:schemeClr val="bg1"/>
                </a:solidFill>
              </a:rPr>
              <a:t>Utterly amazed, they asked: “Aren’t all these who are speaking Galileans? </a:t>
            </a:r>
            <a:r>
              <a:rPr lang="en-GB" b="1" baseline="30000" dirty="0">
                <a:solidFill>
                  <a:schemeClr val="bg1"/>
                </a:solidFill>
              </a:rPr>
              <a:t>8 </a:t>
            </a:r>
            <a:r>
              <a:rPr lang="en-GB" dirty="0">
                <a:solidFill>
                  <a:schemeClr val="bg1"/>
                </a:solidFill>
              </a:rPr>
              <a:t>Then how is it that each of us hears them in our native language? </a:t>
            </a:r>
            <a:r>
              <a:rPr lang="en-GB" b="1" baseline="30000" dirty="0">
                <a:solidFill>
                  <a:schemeClr val="bg1"/>
                </a:solidFill>
              </a:rPr>
              <a:t>9 </a:t>
            </a:r>
            <a:r>
              <a:rPr lang="en-GB" dirty="0">
                <a:solidFill>
                  <a:schemeClr val="bg1"/>
                </a:solidFill>
              </a:rPr>
              <a:t>Parthians, Medes and Elamites; residents of Mesopotamia, Judea and Cappadocia, Pontus and Asia,</a:t>
            </a:r>
            <a:r>
              <a:rPr lang="en-GB" baseline="30000" dirty="0">
                <a:solidFill>
                  <a:schemeClr val="bg1"/>
                </a:solidFill>
              </a:rPr>
              <a:t>[</a:t>
            </a:r>
            <a:r>
              <a:rPr lang="en-GB" u="sng" baseline="30000" dirty="0">
                <a:solidFill>
                  <a:schemeClr val="bg1"/>
                </a:solidFill>
                <a:hlinkClick r:id="rId3" tooltip="See footnote b">
                  <a:extLst>
                    <a:ext uri="{A12FA001-AC4F-418D-AE19-62706E023703}">
                      <ahyp:hlinkClr xmlns:ahyp="http://schemas.microsoft.com/office/drawing/2018/hyperlinkcolor" val="tx"/>
                    </a:ext>
                  </a:extLst>
                </a:hlinkClick>
              </a:rPr>
              <a:t>b</a:t>
            </a:r>
            <a:r>
              <a:rPr lang="en-GB" baseline="30000" dirty="0">
                <a:solidFill>
                  <a:schemeClr val="bg1"/>
                </a:solidFill>
              </a:rPr>
              <a:t>]</a:t>
            </a:r>
            <a:r>
              <a:rPr lang="en-GB" dirty="0">
                <a:solidFill>
                  <a:schemeClr val="bg1"/>
                </a:solidFill>
              </a:rPr>
              <a:t> </a:t>
            </a:r>
            <a:r>
              <a:rPr lang="en-GB" b="1" baseline="30000" dirty="0">
                <a:solidFill>
                  <a:schemeClr val="bg1"/>
                </a:solidFill>
              </a:rPr>
              <a:t>10 </a:t>
            </a:r>
            <a:r>
              <a:rPr lang="en-GB" dirty="0">
                <a:solidFill>
                  <a:schemeClr val="bg1"/>
                </a:solidFill>
              </a:rPr>
              <a:t>Phrygia and Pamphylia, Egypt and the parts of Libya near Cyrene; visitors from Rome </a:t>
            </a:r>
            <a:r>
              <a:rPr lang="en-GB" b="1" baseline="30000" dirty="0">
                <a:solidFill>
                  <a:schemeClr val="bg1"/>
                </a:solidFill>
              </a:rPr>
              <a:t>11 </a:t>
            </a:r>
            <a:r>
              <a:rPr lang="en-GB" dirty="0">
                <a:solidFill>
                  <a:schemeClr val="bg1"/>
                </a:solidFill>
              </a:rPr>
              <a:t>(both Jews and converts to Judaism); Cretans and Arabs—we hear them declaring the wonders of God in our own tongues!” </a:t>
            </a:r>
            <a:r>
              <a:rPr lang="en-GB" b="1" baseline="30000" dirty="0">
                <a:solidFill>
                  <a:schemeClr val="bg1"/>
                </a:solidFill>
              </a:rPr>
              <a:t>12 </a:t>
            </a:r>
            <a:r>
              <a:rPr lang="en-GB" dirty="0">
                <a:solidFill>
                  <a:schemeClr val="bg1"/>
                </a:solidFill>
              </a:rPr>
              <a:t>Amazed and perplexed, they asked one another, “What does this mean?”</a:t>
            </a:r>
          </a:p>
          <a:p>
            <a:r>
              <a:rPr lang="en-GB" b="1" baseline="30000" dirty="0">
                <a:solidFill>
                  <a:schemeClr val="bg1"/>
                </a:solidFill>
              </a:rPr>
              <a:t>13 </a:t>
            </a:r>
            <a:r>
              <a:rPr lang="en-GB" dirty="0">
                <a:solidFill>
                  <a:schemeClr val="bg1"/>
                </a:solidFill>
              </a:rPr>
              <a:t>Some, however, made fun of them and said, “They have had too much wine.”</a:t>
            </a:r>
          </a:p>
          <a:p>
            <a:r>
              <a:rPr lang="en-GB" u="sng" dirty="0">
                <a:solidFill>
                  <a:schemeClr val="bg1"/>
                </a:solidFill>
              </a:rPr>
              <a:t>Peter Addresses the Crowd</a:t>
            </a:r>
            <a:endParaRPr lang="en-GB" b="1" dirty="0">
              <a:solidFill>
                <a:schemeClr val="bg1"/>
              </a:solidFill>
            </a:endParaRPr>
          </a:p>
          <a:p>
            <a:r>
              <a:rPr lang="en-GB" b="1" baseline="30000" dirty="0">
                <a:solidFill>
                  <a:schemeClr val="bg1"/>
                </a:solidFill>
              </a:rPr>
              <a:t>14 </a:t>
            </a:r>
            <a:r>
              <a:rPr lang="en-GB" dirty="0">
                <a:solidFill>
                  <a:schemeClr val="bg1"/>
                </a:solidFill>
              </a:rPr>
              <a:t>Then Peter stood up with the Eleven, raised his voice and addressed the crowd: “Fellow Jews and all of you who live in Jerusalem, let me explain this to you; listen carefully to what I say. </a:t>
            </a:r>
            <a:r>
              <a:rPr lang="en-GB" b="1" baseline="30000" dirty="0">
                <a:solidFill>
                  <a:schemeClr val="bg1"/>
                </a:solidFill>
              </a:rPr>
              <a:t>15 </a:t>
            </a:r>
            <a:r>
              <a:rPr lang="en-GB" dirty="0">
                <a:solidFill>
                  <a:schemeClr val="bg1"/>
                </a:solidFill>
              </a:rPr>
              <a:t>These people are not drunk, as you suppose. It’s only nine in the morning! </a:t>
            </a:r>
            <a:r>
              <a:rPr lang="en-GB" b="1" baseline="30000" dirty="0">
                <a:solidFill>
                  <a:schemeClr val="bg1"/>
                </a:solidFill>
              </a:rPr>
              <a:t>16 </a:t>
            </a:r>
            <a:r>
              <a:rPr lang="en-GB" dirty="0">
                <a:solidFill>
                  <a:schemeClr val="bg1"/>
                </a:solidFill>
              </a:rPr>
              <a:t>No, this is what was spoken by the prophet Joel:</a:t>
            </a:r>
          </a:p>
          <a:p>
            <a:r>
              <a:rPr lang="en-GB" b="1" baseline="30000" dirty="0">
                <a:solidFill>
                  <a:schemeClr val="bg1"/>
                </a:solidFill>
              </a:rPr>
              <a:t>17 </a:t>
            </a:r>
            <a:r>
              <a:rPr lang="en-GB" dirty="0">
                <a:solidFill>
                  <a:schemeClr val="bg1"/>
                </a:solidFill>
              </a:rPr>
              <a:t>“‘In the last days, God says,  I will pour out my Spirit on all people.</a:t>
            </a:r>
            <a:br>
              <a:rPr lang="en-GB" dirty="0">
                <a:solidFill>
                  <a:schemeClr val="bg1"/>
                </a:solidFill>
              </a:rPr>
            </a:br>
            <a:r>
              <a:rPr lang="en-GB" dirty="0">
                <a:solidFill>
                  <a:schemeClr val="bg1"/>
                </a:solidFill>
              </a:rPr>
              <a:t>Your sons and daughters will prophesy,  your young men will see visions, your old men will dream dreams.</a:t>
            </a:r>
            <a:br>
              <a:rPr lang="en-GB" dirty="0">
                <a:solidFill>
                  <a:schemeClr val="bg1"/>
                </a:solidFill>
              </a:rPr>
            </a:br>
            <a:r>
              <a:rPr lang="en-GB" b="1" baseline="30000" dirty="0">
                <a:solidFill>
                  <a:schemeClr val="bg1"/>
                </a:solidFill>
              </a:rPr>
              <a:t>18 </a:t>
            </a:r>
            <a:r>
              <a:rPr lang="en-GB" dirty="0">
                <a:solidFill>
                  <a:schemeClr val="bg1"/>
                </a:solidFill>
              </a:rPr>
              <a:t>Even on my servants, both men and women, I will pour out my Spirit in those days, and they will prophesy.</a:t>
            </a:r>
            <a:br>
              <a:rPr lang="en-GB" dirty="0">
                <a:solidFill>
                  <a:schemeClr val="bg1"/>
                </a:solidFill>
              </a:rPr>
            </a:br>
            <a:r>
              <a:rPr lang="en-GB" b="1" baseline="30000" dirty="0">
                <a:solidFill>
                  <a:schemeClr val="bg1"/>
                </a:solidFill>
              </a:rPr>
              <a:t>19 </a:t>
            </a:r>
            <a:r>
              <a:rPr lang="en-GB" dirty="0">
                <a:solidFill>
                  <a:schemeClr val="bg1"/>
                </a:solidFill>
              </a:rPr>
              <a:t>I will show wonders in the heavens above and signs on the earth below,  blood and fire and billows of smoke.</a:t>
            </a:r>
            <a:br>
              <a:rPr lang="en-GB" dirty="0">
                <a:solidFill>
                  <a:schemeClr val="bg1"/>
                </a:solidFill>
              </a:rPr>
            </a:br>
            <a:r>
              <a:rPr lang="en-GB" b="1" baseline="30000" dirty="0">
                <a:solidFill>
                  <a:schemeClr val="bg1"/>
                </a:solidFill>
              </a:rPr>
              <a:t>20 </a:t>
            </a:r>
            <a:r>
              <a:rPr lang="en-GB" dirty="0">
                <a:solidFill>
                  <a:schemeClr val="bg1"/>
                </a:solidFill>
              </a:rPr>
              <a:t>The sun will be turned to darkness and the moon to blood before the coming of the great and glorious day of the Lord.</a:t>
            </a:r>
            <a:r>
              <a:rPr lang="en-GB" b="1" baseline="30000" dirty="0">
                <a:solidFill>
                  <a:schemeClr val="bg1"/>
                </a:solidFill>
              </a:rPr>
              <a:t>21 </a:t>
            </a:r>
            <a:r>
              <a:rPr lang="en-GB" dirty="0">
                <a:solidFill>
                  <a:schemeClr val="bg1"/>
                </a:solidFill>
              </a:rPr>
              <a:t>And everyone who calls  on the name of the Lord will be saved.’</a:t>
            </a:r>
            <a:r>
              <a:rPr lang="en-GB" baseline="30000" dirty="0">
                <a:solidFill>
                  <a:schemeClr val="bg1"/>
                </a:solidFill>
              </a:rPr>
              <a:t>[</a:t>
            </a:r>
            <a:r>
              <a:rPr lang="en-GB" u="sng" baseline="30000" dirty="0">
                <a:solidFill>
                  <a:schemeClr val="bg1"/>
                </a:solidFill>
                <a:hlinkClick r:id="rId4" tooltip="See footnote c">
                  <a:extLst>
                    <a:ext uri="{A12FA001-AC4F-418D-AE19-62706E023703}">
                      <ahyp:hlinkClr xmlns:ahyp="http://schemas.microsoft.com/office/drawing/2018/hyperlinkcolor" val="tx"/>
                    </a:ext>
                  </a:extLst>
                </a:hlinkClick>
              </a:rPr>
              <a:t>c</a:t>
            </a:r>
            <a:r>
              <a:rPr lang="en-GB" baseline="30000" dirty="0">
                <a:solidFill>
                  <a:schemeClr val="bg1"/>
                </a:solidFill>
              </a:rPr>
              <a:t>]</a:t>
            </a:r>
            <a:endParaRPr lang="en-GB" dirty="0">
              <a:solidFill>
                <a:schemeClr val="bg1"/>
              </a:solidFill>
            </a:endParaRPr>
          </a:p>
        </p:txBody>
      </p:sp>
    </p:spTree>
    <p:extLst>
      <p:ext uri="{BB962C8B-B14F-4D97-AF65-F5344CB8AC3E}">
        <p14:creationId xmlns:p14="http://schemas.microsoft.com/office/powerpoint/2010/main" val="4055923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489591-14F2-BA4F-BF14-C5F1C673AF67}"/>
              </a:ext>
            </a:extLst>
          </p:cNvPr>
          <p:cNvSpPr txBox="1"/>
          <p:nvPr/>
        </p:nvSpPr>
        <p:spPr>
          <a:xfrm>
            <a:off x="538618" y="0"/>
            <a:ext cx="11403666" cy="6586418"/>
          </a:xfrm>
          <a:prstGeom prst="rect">
            <a:avLst/>
          </a:prstGeom>
          <a:noFill/>
        </p:spPr>
        <p:txBody>
          <a:bodyPr wrap="square" rtlCol="0">
            <a:spAutoFit/>
          </a:bodyPr>
          <a:lstStyle/>
          <a:p>
            <a:r>
              <a:rPr lang="en-GB" sz="2400" b="1" dirty="0">
                <a:solidFill>
                  <a:schemeClr val="bg1"/>
                </a:solidFill>
              </a:rPr>
              <a:t>THE GOSPEL</a:t>
            </a:r>
          </a:p>
          <a:p>
            <a:endParaRPr lang="en-GB" dirty="0">
              <a:solidFill>
                <a:schemeClr val="bg1"/>
              </a:solidFill>
            </a:endParaRPr>
          </a:p>
          <a:p>
            <a:r>
              <a:rPr lang="en-GB" sz="2000" b="1" dirty="0">
                <a:solidFill>
                  <a:schemeClr val="bg1"/>
                </a:solidFill>
              </a:rPr>
              <a:t>John 17:1-11  (NIV)</a:t>
            </a:r>
            <a:endParaRPr lang="en-GB" sz="2000" dirty="0">
              <a:solidFill>
                <a:schemeClr val="bg1"/>
              </a:solidFill>
            </a:endParaRPr>
          </a:p>
          <a:p>
            <a:r>
              <a:rPr lang="en-GB" sz="2000" u="sng" dirty="0">
                <a:solidFill>
                  <a:schemeClr val="bg1"/>
                </a:solidFill>
              </a:rPr>
              <a:t>Jesus Prays to Be Glorified</a:t>
            </a:r>
            <a:endParaRPr lang="en-GB" sz="2000" dirty="0">
              <a:solidFill>
                <a:schemeClr val="bg1"/>
              </a:solidFill>
            </a:endParaRPr>
          </a:p>
          <a:p>
            <a:r>
              <a:rPr lang="en-GB" sz="2000" b="1" dirty="0">
                <a:solidFill>
                  <a:schemeClr val="bg1"/>
                </a:solidFill>
              </a:rPr>
              <a:t>17 </a:t>
            </a:r>
            <a:r>
              <a:rPr lang="en-GB" sz="2000" dirty="0">
                <a:solidFill>
                  <a:schemeClr val="bg1"/>
                </a:solidFill>
              </a:rPr>
              <a:t>After Jesus said this, he looked toward heaven and prayed:  “Father, the hour has come. Glorify your Son, that your Son may glorify you.</a:t>
            </a:r>
            <a:r>
              <a:rPr lang="en-GB" sz="2000" b="1" baseline="30000" dirty="0">
                <a:solidFill>
                  <a:schemeClr val="bg1"/>
                </a:solidFill>
              </a:rPr>
              <a:t>2 </a:t>
            </a:r>
            <a:r>
              <a:rPr lang="en-GB" sz="2000" dirty="0">
                <a:solidFill>
                  <a:schemeClr val="bg1"/>
                </a:solidFill>
              </a:rPr>
              <a:t>For you granted him authority over all people that he might give eternal life to all those you have given him. </a:t>
            </a:r>
            <a:r>
              <a:rPr lang="en-GB" sz="2000" b="1" baseline="30000" dirty="0">
                <a:solidFill>
                  <a:schemeClr val="bg1"/>
                </a:solidFill>
              </a:rPr>
              <a:t>3 </a:t>
            </a:r>
            <a:r>
              <a:rPr lang="en-GB" sz="2000" dirty="0">
                <a:solidFill>
                  <a:schemeClr val="bg1"/>
                </a:solidFill>
              </a:rPr>
              <a:t>Now this is eternal life: that they know you, the only true God, and Jesus Christ, whom you have sent. </a:t>
            </a:r>
            <a:r>
              <a:rPr lang="en-GB" sz="2000" b="1" baseline="30000" dirty="0">
                <a:solidFill>
                  <a:schemeClr val="bg1"/>
                </a:solidFill>
              </a:rPr>
              <a:t>4 </a:t>
            </a:r>
            <a:r>
              <a:rPr lang="en-GB" sz="2000" dirty="0">
                <a:solidFill>
                  <a:schemeClr val="bg1"/>
                </a:solidFill>
              </a:rPr>
              <a:t>I have brought you glory on earth by finishing the work you gave me to do. </a:t>
            </a:r>
            <a:r>
              <a:rPr lang="en-GB" sz="2000" b="1" baseline="30000" dirty="0">
                <a:solidFill>
                  <a:schemeClr val="bg1"/>
                </a:solidFill>
              </a:rPr>
              <a:t>5 </a:t>
            </a:r>
            <a:r>
              <a:rPr lang="en-GB" sz="2000" dirty="0">
                <a:solidFill>
                  <a:schemeClr val="bg1"/>
                </a:solidFill>
              </a:rPr>
              <a:t>And now, Father, glorify me in your presence with the glory I had with you before the world began.</a:t>
            </a:r>
          </a:p>
          <a:p>
            <a:r>
              <a:rPr lang="en-GB" sz="2000" u="sng" dirty="0">
                <a:solidFill>
                  <a:schemeClr val="bg1"/>
                </a:solidFill>
              </a:rPr>
              <a:t>Jesus Prays for His Disciples</a:t>
            </a:r>
            <a:endParaRPr lang="en-GB" sz="2000" dirty="0">
              <a:solidFill>
                <a:schemeClr val="bg1"/>
              </a:solidFill>
            </a:endParaRPr>
          </a:p>
          <a:p>
            <a:r>
              <a:rPr lang="en-GB" sz="2000" b="1" baseline="30000" dirty="0">
                <a:solidFill>
                  <a:schemeClr val="bg1"/>
                </a:solidFill>
              </a:rPr>
              <a:t>6 </a:t>
            </a:r>
            <a:r>
              <a:rPr lang="en-GB" sz="2000" dirty="0">
                <a:solidFill>
                  <a:schemeClr val="bg1"/>
                </a:solidFill>
              </a:rPr>
              <a:t>“I have revealed you</a:t>
            </a:r>
            <a:r>
              <a:rPr lang="en-GB" sz="2000" baseline="30000" dirty="0">
                <a:solidFill>
                  <a:schemeClr val="bg1"/>
                </a:solidFill>
              </a:rPr>
              <a:t>[</a:t>
            </a:r>
            <a:r>
              <a:rPr lang="en-GB" sz="2000" baseline="30000" dirty="0">
                <a:solidFill>
                  <a:schemeClr val="bg1"/>
                </a:solidFill>
                <a:hlinkClick r:id="rId2" tooltip="See footnote a">
                  <a:extLst>
                    <a:ext uri="{A12FA001-AC4F-418D-AE19-62706E023703}">
                      <ahyp:hlinkClr xmlns:ahyp="http://schemas.microsoft.com/office/drawing/2018/hyperlinkcolor" val="tx"/>
                    </a:ext>
                  </a:extLst>
                </a:hlinkClick>
              </a:rPr>
              <a:t>a</a:t>
            </a:r>
            <a:r>
              <a:rPr lang="en-GB" sz="2000" baseline="30000" dirty="0">
                <a:solidFill>
                  <a:schemeClr val="bg1"/>
                </a:solidFill>
              </a:rPr>
              <a:t>]</a:t>
            </a:r>
            <a:r>
              <a:rPr lang="en-GB" sz="2000" dirty="0">
                <a:solidFill>
                  <a:schemeClr val="bg1"/>
                </a:solidFill>
              </a:rPr>
              <a:t> to those whom you gave me out of the world. They were yours; you gave them to me and they have obeyed your word. </a:t>
            </a:r>
            <a:r>
              <a:rPr lang="en-GB" sz="2000" b="1" baseline="30000" dirty="0">
                <a:solidFill>
                  <a:schemeClr val="bg1"/>
                </a:solidFill>
              </a:rPr>
              <a:t>7 </a:t>
            </a:r>
            <a:r>
              <a:rPr lang="en-GB" sz="2000" dirty="0">
                <a:solidFill>
                  <a:schemeClr val="bg1"/>
                </a:solidFill>
              </a:rPr>
              <a:t>Now they know that everything you have given me comes from you. </a:t>
            </a:r>
            <a:r>
              <a:rPr lang="en-GB" sz="2000" b="1" baseline="30000" dirty="0">
                <a:solidFill>
                  <a:schemeClr val="bg1"/>
                </a:solidFill>
              </a:rPr>
              <a:t>8 </a:t>
            </a:r>
            <a:r>
              <a:rPr lang="en-GB" sz="2000" dirty="0">
                <a:solidFill>
                  <a:schemeClr val="bg1"/>
                </a:solidFill>
              </a:rPr>
              <a:t>For I gave them the words you gave me and they accepted them. They knew with certainty that I came from you, and they believed that you sent me. </a:t>
            </a:r>
            <a:r>
              <a:rPr lang="en-GB" sz="2000" b="1" baseline="30000" dirty="0">
                <a:solidFill>
                  <a:schemeClr val="bg1"/>
                </a:solidFill>
              </a:rPr>
              <a:t>9 </a:t>
            </a:r>
            <a:r>
              <a:rPr lang="en-GB" sz="2000" dirty="0">
                <a:solidFill>
                  <a:schemeClr val="bg1"/>
                </a:solidFill>
              </a:rPr>
              <a:t>I pray for them. I am not praying for the world, but for those you have given me, for they are yours. </a:t>
            </a:r>
            <a:r>
              <a:rPr lang="en-GB" sz="2000" b="1" baseline="30000" dirty="0">
                <a:solidFill>
                  <a:schemeClr val="bg1"/>
                </a:solidFill>
              </a:rPr>
              <a:t>10 </a:t>
            </a:r>
            <a:r>
              <a:rPr lang="en-GB" sz="2000" dirty="0">
                <a:solidFill>
                  <a:schemeClr val="bg1"/>
                </a:solidFill>
              </a:rPr>
              <a:t>All I have is yours, and all you have is mine. And glory has come to me through them. </a:t>
            </a:r>
            <a:r>
              <a:rPr lang="en-GB" sz="2000" b="1" baseline="30000" dirty="0">
                <a:solidFill>
                  <a:schemeClr val="bg1"/>
                </a:solidFill>
              </a:rPr>
              <a:t>11 </a:t>
            </a:r>
            <a:r>
              <a:rPr lang="en-GB" sz="2000" dirty="0">
                <a:solidFill>
                  <a:schemeClr val="bg1"/>
                </a:solidFill>
              </a:rPr>
              <a:t>I will remain in the world no longer, but they are still in the world, and I am coming to you. Holy Father, protect them by the power of</a:t>
            </a:r>
            <a:r>
              <a:rPr lang="en-GB" sz="2000" baseline="30000" dirty="0">
                <a:solidFill>
                  <a:schemeClr val="bg1"/>
                </a:solidFill>
              </a:rPr>
              <a:t>[</a:t>
            </a:r>
            <a:r>
              <a:rPr lang="en-GB" sz="2000" baseline="30000" dirty="0">
                <a:solidFill>
                  <a:schemeClr val="bg1"/>
                </a:solidFill>
                <a:hlinkClick r:id="rId3" tooltip="See footnote b">
                  <a:extLst>
                    <a:ext uri="{A12FA001-AC4F-418D-AE19-62706E023703}">
                      <ahyp:hlinkClr xmlns:ahyp="http://schemas.microsoft.com/office/drawing/2018/hyperlinkcolor" val="tx"/>
                    </a:ext>
                  </a:extLst>
                </a:hlinkClick>
              </a:rPr>
              <a:t>b</a:t>
            </a:r>
            <a:r>
              <a:rPr lang="en-GB" sz="2000" baseline="30000" dirty="0">
                <a:solidFill>
                  <a:schemeClr val="bg1"/>
                </a:solidFill>
              </a:rPr>
              <a:t>]</a:t>
            </a:r>
            <a:r>
              <a:rPr lang="en-GB" sz="2000" dirty="0">
                <a:solidFill>
                  <a:schemeClr val="bg1"/>
                </a:solidFill>
              </a:rPr>
              <a:t> your name, the name you gave me, so that they may be one as we are one.</a:t>
            </a:r>
          </a:p>
          <a:p>
            <a:r>
              <a:rPr lang="en-GB" b="1" dirty="0">
                <a:solidFill>
                  <a:schemeClr val="bg1"/>
                </a:solidFill>
              </a:rPr>
              <a:t> </a:t>
            </a:r>
          </a:p>
          <a:p>
            <a:endParaRPr lang="en-GB" dirty="0">
              <a:solidFill>
                <a:schemeClr val="bg1"/>
              </a:solidFill>
            </a:endParaRPr>
          </a:p>
          <a:p>
            <a:r>
              <a:rPr lang="en-GB" sz="2400" b="1" dirty="0">
                <a:solidFill>
                  <a:schemeClr val="bg1"/>
                </a:solidFill>
              </a:rPr>
              <a:t>SERMON</a:t>
            </a:r>
            <a:endParaRPr lang="en-GB" sz="2400" dirty="0">
              <a:solidFill>
                <a:schemeClr val="bg1"/>
              </a:solidFill>
            </a:endParaRPr>
          </a:p>
        </p:txBody>
      </p:sp>
    </p:spTree>
    <p:extLst>
      <p:ext uri="{BB962C8B-B14F-4D97-AF65-F5344CB8AC3E}">
        <p14:creationId xmlns:p14="http://schemas.microsoft.com/office/powerpoint/2010/main" val="1087105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489591-14F2-BA4F-BF14-C5F1C673AF67}"/>
              </a:ext>
            </a:extLst>
          </p:cNvPr>
          <p:cNvSpPr txBox="1"/>
          <p:nvPr/>
        </p:nvSpPr>
        <p:spPr>
          <a:xfrm>
            <a:off x="538619" y="79229"/>
            <a:ext cx="7139836" cy="6617196"/>
          </a:xfrm>
          <a:prstGeom prst="rect">
            <a:avLst/>
          </a:prstGeom>
          <a:noFill/>
        </p:spPr>
        <p:txBody>
          <a:bodyPr wrap="square" rtlCol="0">
            <a:spAutoFit/>
          </a:bodyPr>
          <a:lstStyle/>
          <a:p>
            <a:r>
              <a:rPr lang="en-GB" sz="2800" b="1" dirty="0">
                <a:solidFill>
                  <a:schemeClr val="bg1"/>
                </a:solidFill>
              </a:rPr>
              <a:t>INTERCESSIONS</a:t>
            </a:r>
            <a:endParaRPr lang="en-GB" sz="2800" dirty="0">
              <a:solidFill>
                <a:schemeClr val="bg1"/>
              </a:solidFill>
            </a:endParaRPr>
          </a:p>
          <a:p>
            <a:r>
              <a:rPr lang="en-GB" sz="2800" dirty="0">
                <a:solidFill>
                  <a:schemeClr val="bg1"/>
                </a:solidFill>
              </a:rPr>
              <a:t> </a:t>
            </a:r>
          </a:p>
          <a:p>
            <a:endParaRPr lang="en-GB" sz="2800" dirty="0">
              <a:solidFill>
                <a:schemeClr val="bg1"/>
              </a:solidFill>
            </a:endParaRPr>
          </a:p>
          <a:p>
            <a:r>
              <a:rPr lang="en-GB" sz="2800" b="1" dirty="0">
                <a:solidFill>
                  <a:schemeClr val="bg1"/>
                </a:solidFill>
              </a:rPr>
              <a:t>STATEMENT OF FAITH</a:t>
            </a:r>
            <a:endParaRPr lang="en-GB" sz="2800" dirty="0">
              <a:solidFill>
                <a:schemeClr val="bg1"/>
              </a:solidFill>
            </a:endParaRPr>
          </a:p>
          <a:p>
            <a:endParaRPr lang="en-GB" sz="2400" dirty="0">
              <a:solidFill>
                <a:schemeClr val="bg1"/>
              </a:solidFill>
            </a:endParaRPr>
          </a:p>
          <a:p>
            <a:r>
              <a:rPr lang="en-GB" sz="2400" dirty="0">
                <a:solidFill>
                  <a:schemeClr val="bg1"/>
                </a:solidFill>
              </a:rPr>
              <a:t>Let us declare our faith in God</a:t>
            </a:r>
          </a:p>
          <a:p>
            <a:r>
              <a:rPr lang="en-GB" sz="2400" dirty="0">
                <a:solidFill>
                  <a:schemeClr val="bg1"/>
                </a:solidFill>
              </a:rPr>
              <a:t> </a:t>
            </a:r>
          </a:p>
          <a:p>
            <a:r>
              <a:rPr lang="en-GB" sz="2400" b="1" dirty="0">
                <a:solidFill>
                  <a:srgbClr val="FFFF00"/>
                </a:solidFill>
              </a:rPr>
              <a:t>All:</a:t>
            </a:r>
            <a:r>
              <a:rPr lang="en-GB" sz="2400" dirty="0">
                <a:solidFill>
                  <a:schemeClr val="bg1"/>
                </a:solidFill>
              </a:rPr>
              <a:t>	</a:t>
            </a:r>
            <a:r>
              <a:rPr lang="en-GB" sz="2400" b="1" dirty="0">
                <a:solidFill>
                  <a:schemeClr val="bg1"/>
                </a:solidFill>
              </a:rPr>
              <a:t>We believe in God the Father,</a:t>
            </a:r>
            <a:endParaRPr lang="en-GB" sz="2400" dirty="0">
              <a:solidFill>
                <a:schemeClr val="bg1"/>
              </a:solidFill>
            </a:endParaRPr>
          </a:p>
          <a:p>
            <a:r>
              <a:rPr lang="en-GB" sz="2400" b="1" dirty="0">
                <a:solidFill>
                  <a:schemeClr val="bg1"/>
                </a:solidFill>
              </a:rPr>
              <a:t>	From whom every family on earth is named</a:t>
            </a:r>
            <a:endParaRPr lang="en-GB" sz="2400" dirty="0">
              <a:solidFill>
                <a:schemeClr val="bg1"/>
              </a:solidFill>
            </a:endParaRPr>
          </a:p>
          <a:p>
            <a:r>
              <a:rPr lang="en-GB" sz="2400" b="1" dirty="0">
                <a:solidFill>
                  <a:schemeClr val="bg1"/>
                </a:solidFill>
              </a:rPr>
              <a:t>	We believe in God the Son,</a:t>
            </a:r>
            <a:endParaRPr lang="en-GB" sz="2400" dirty="0">
              <a:solidFill>
                <a:schemeClr val="bg1"/>
              </a:solidFill>
            </a:endParaRPr>
          </a:p>
          <a:p>
            <a:r>
              <a:rPr lang="en-GB" sz="2400" b="1" dirty="0">
                <a:solidFill>
                  <a:schemeClr val="bg1"/>
                </a:solidFill>
              </a:rPr>
              <a:t>	Who lives in our hearts through faith,</a:t>
            </a:r>
            <a:endParaRPr lang="en-GB" sz="2400" dirty="0">
              <a:solidFill>
                <a:schemeClr val="bg1"/>
              </a:solidFill>
            </a:endParaRPr>
          </a:p>
          <a:p>
            <a:r>
              <a:rPr lang="en-GB" sz="2400" b="1" dirty="0">
                <a:solidFill>
                  <a:schemeClr val="bg1"/>
                </a:solidFill>
              </a:rPr>
              <a:t>	And fills us with his love.</a:t>
            </a:r>
            <a:endParaRPr lang="en-GB" sz="2400" dirty="0">
              <a:solidFill>
                <a:schemeClr val="bg1"/>
              </a:solidFill>
            </a:endParaRPr>
          </a:p>
          <a:p>
            <a:r>
              <a:rPr lang="en-GB" sz="2400" b="1" dirty="0">
                <a:solidFill>
                  <a:schemeClr val="bg1"/>
                </a:solidFill>
              </a:rPr>
              <a:t>	We believe in God the Holy Spirit,</a:t>
            </a:r>
            <a:endParaRPr lang="en-GB" sz="2400" dirty="0">
              <a:solidFill>
                <a:schemeClr val="bg1"/>
              </a:solidFill>
            </a:endParaRPr>
          </a:p>
          <a:p>
            <a:r>
              <a:rPr lang="en-GB" sz="2400" b="1" dirty="0">
                <a:solidFill>
                  <a:schemeClr val="bg1"/>
                </a:solidFill>
              </a:rPr>
              <a:t>	Who strengthens us with power from on high.</a:t>
            </a:r>
            <a:endParaRPr lang="en-GB" sz="2400" dirty="0">
              <a:solidFill>
                <a:schemeClr val="bg1"/>
              </a:solidFill>
            </a:endParaRPr>
          </a:p>
          <a:p>
            <a:r>
              <a:rPr lang="en-GB" sz="2400" b="1" dirty="0">
                <a:solidFill>
                  <a:schemeClr val="bg1"/>
                </a:solidFill>
              </a:rPr>
              <a:t>	We believe in one God,</a:t>
            </a:r>
            <a:endParaRPr lang="en-GB" sz="2400" dirty="0">
              <a:solidFill>
                <a:schemeClr val="bg1"/>
              </a:solidFill>
            </a:endParaRPr>
          </a:p>
          <a:p>
            <a:r>
              <a:rPr lang="en-GB" sz="2400" b="1" dirty="0">
                <a:solidFill>
                  <a:schemeClr val="bg1"/>
                </a:solidFill>
              </a:rPr>
              <a:t>	Father, Son and Holy Spirit.  </a:t>
            </a:r>
          </a:p>
          <a:p>
            <a:r>
              <a:rPr lang="en-GB" sz="2400" b="1" dirty="0">
                <a:solidFill>
                  <a:schemeClr val="bg1"/>
                </a:solidFill>
              </a:rPr>
              <a:t>	Amen.</a:t>
            </a:r>
            <a:endParaRPr lang="en-GB" sz="2400" dirty="0">
              <a:solidFill>
                <a:schemeClr val="bg1"/>
              </a:solidFill>
            </a:endParaRPr>
          </a:p>
        </p:txBody>
      </p:sp>
    </p:spTree>
    <p:extLst>
      <p:ext uri="{BB962C8B-B14F-4D97-AF65-F5344CB8AC3E}">
        <p14:creationId xmlns:p14="http://schemas.microsoft.com/office/powerpoint/2010/main" val="438631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A52EAE-1337-3648-90C4-4A46D3F172B1}"/>
              </a:ext>
            </a:extLst>
          </p:cNvPr>
          <p:cNvSpPr txBox="1"/>
          <p:nvPr/>
        </p:nvSpPr>
        <p:spPr>
          <a:xfrm>
            <a:off x="552570" y="0"/>
            <a:ext cx="11136324" cy="7909858"/>
          </a:xfrm>
          <a:prstGeom prst="rect">
            <a:avLst/>
          </a:prstGeom>
          <a:noFill/>
        </p:spPr>
        <p:txBody>
          <a:bodyPr wrap="square" rtlCol="0">
            <a:spAutoFit/>
          </a:bodyPr>
          <a:lstStyle/>
          <a:p>
            <a:r>
              <a:rPr lang="en-GB" sz="2800" b="1" dirty="0">
                <a:solidFill>
                  <a:schemeClr val="bg1"/>
                </a:solidFill>
              </a:rPr>
              <a:t>THE COMMUNION</a:t>
            </a:r>
            <a:endParaRPr lang="en-GB" sz="2800" dirty="0">
              <a:solidFill>
                <a:schemeClr val="bg1"/>
              </a:solidFill>
            </a:endParaRPr>
          </a:p>
          <a:p>
            <a:r>
              <a:rPr lang="en-GB" sz="2400" dirty="0">
                <a:solidFill>
                  <a:schemeClr val="bg1"/>
                </a:solidFill>
              </a:rPr>
              <a:t> </a:t>
            </a:r>
          </a:p>
          <a:p>
            <a:r>
              <a:rPr lang="en-GB" sz="2400" dirty="0">
                <a:solidFill>
                  <a:schemeClr val="bg1"/>
                </a:solidFill>
              </a:rPr>
              <a:t>		The Lord is here.</a:t>
            </a:r>
          </a:p>
          <a:p>
            <a:r>
              <a:rPr lang="en-GB" sz="2400" b="1" dirty="0">
                <a:solidFill>
                  <a:srgbClr val="FFFF00"/>
                </a:solidFill>
              </a:rPr>
              <a:t>All: </a:t>
            </a:r>
            <a:r>
              <a:rPr lang="en-GB" sz="2400" b="1" dirty="0">
                <a:solidFill>
                  <a:schemeClr val="bg1"/>
                </a:solidFill>
              </a:rPr>
              <a:t>		His Spirit is with us.</a:t>
            </a:r>
            <a:endParaRPr lang="en-GB" sz="2400" dirty="0">
              <a:solidFill>
                <a:schemeClr val="bg1"/>
              </a:solidFill>
            </a:endParaRPr>
          </a:p>
          <a:p>
            <a:r>
              <a:rPr lang="en-GB" sz="2400" dirty="0">
                <a:solidFill>
                  <a:schemeClr val="bg1"/>
                </a:solidFill>
              </a:rPr>
              <a:t>	</a:t>
            </a:r>
          </a:p>
          <a:p>
            <a:r>
              <a:rPr lang="en-GB" sz="2400" dirty="0">
                <a:solidFill>
                  <a:schemeClr val="bg1"/>
                </a:solidFill>
              </a:rPr>
              <a:t>		Lift up your hearts.</a:t>
            </a:r>
          </a:p>
          <a:p>
            <a:r>
              <a:rPr lang="en-GB" sz="2400" b="1" dirty="0">
                <a:solidFill>
                  <a:srgbClr val="FFFF00"/>
                </a:solidFill>
              </a:rPr>
              <a:t>All: </a:t>
            </a:r>
            <a:r>
              <a:rPr lang="en-GB" sz="2400" b="1" dirty="0">
                <a:solidFill>
                  <a:schemeClr val="bg1"/>
                </a:solidFill>
              </a:rPr>
              <a:t>		We lift them to the Lord.</a:t>
            </a:r>
            <a:endParaRPr lang="en-GB" sz="2400" dirty="0">
              <a:solidFill>
                <a:schemeClr val="bg1"/>
              </a:solidFill>
            </a:endParaRPr>
          </a:p>
          <a:p>
            <a:r>
              <a:rPr lang="en-GB" sz="2400" dirty="0">
                <a:solidFill>
                  <a:schemeClr val="bg1"/>
                </a:solidFill>
              </a:rPr>
              <a:t> </a:t>
            </a:r>
          </a:p>
          <a:p>
            <a:r>
              <a:rPr lang="en-GB" sz="2400" dirty="0">
                <a:solidFill>
                  <a:schemeClr val="bg1"/>
                </a:solidFill>
              </a:rPr>
              <a:t>		Let us give thanks to the Lord our God.</a:t>
            </a:r>
          </a:p>
          <a:p>
            <a:r>
              <a:rPr lang="en-GB" sz="2400" b="1" dirty="0">
                <a:solidFill>
                  <a:srgbClr val="FFFF00"/>
                </a:solidFill>
              </a:rPr>
              <a:t>All: </a:t>
            </a:r>
            <a:r>
              <a:rPr lang="en-GB" sz="2400" b="1" dirty="0">
                <a:solidFill>
                  <a:schemeClr val="bg1"/>
                </a:solidFill>
              </a:rPr>
              <a:t>		It is right to give thanks and praise.</a:t>
            </a:r>
            <a:endParaRPr lang="en-GB" sz="2400" dirty="0">
              <a:solidFill>
                <a:schemeClr val="bg1"/>
              </a:solidFill>
            </a:endParaRPr>
          </a:p>
          <a:p>
            <a:r>
              <a:rPr lang="en-GB" sz="2400" dirty="0">
                <a:solidFill>
                  <a:schemeClr val="bg1"/>
                </a:solidFill>
              </a:rPr>
              <a:t> </a:t>
            </a:r>
          </a:p>
          <a:p>
            <a:r>
              <a:rPr lang="en-GB" sz="2400" dirty="0">
                <a:solidFill>
                  <a:schemeClr val="bg1"/>
                </a:solidFill>
              </a:rPr>
              <a:t>It is right to praise you, Father, Lord of all creation; you made the world and love your creation. For in Christ you shared our life that we might live in him and he in us.</a:t>
            </a:r>
          </a:p>
          <a:p>
            <a:endParaRPr lang="en-GB" sz="2400" dirty="0">
              <a:solidFill>
                <a:schemeClr val="bg1"/>
              </a:solidFill>
            </a:endParaRPr>
          </a:p>
          <a:p>
            <a:r>
              <a:rPr lang="en-GB" sz="2400" b="1" dirty="0">
                <a:solidFill>
                  <a:srgbClr val="FFFF00"/>
                </a:solidFill>
              </a:rPr>
              <a:t>All: </a:t>
            </a:r>
            <a:r>
              <a:rPr lang="en-GB" sz="2400" b="1" dirty="0">
                <a:solidFill>
                  <a:schemeClr val="bg1"/>
                </a:solidFill>
              </a:rPr>
              <a:t>He opened his arms of love upon the cross and made once for all the perfect sacrifice for sin.</a:t>
            </a:r>
            <a:endParaRPr lang="en-GB" sz="2400" dirty="0">
              <a:solidFill>
                <a:schemeClr val="bg1"/>
              </a:solidFill>
            </a:endParaRPr>
          </a:p>
          <a:p>
            <a:endParaRPr lang="en-GB" sz="2400" dirty="0">
              <a:solidFill>
                <a:schemeClr val="bg1"/>
              </a:solidFill>
            </a:endParaRPr>
          </a:p>
          <a:p>
            <a:endParaRPr lang="en-GB" sz="2400" dirty="0">
              <a:solidFill>
                <a:schemeClr val="bg1"/>
              </a:solidFill>
            </a:endParaRPr>
          </a:p>
          <a:p>
            <a:endParaRPr lang="en-GB" sz="2400" dirty="0">
              <a:solidFill>
                <a:schemeClr val="bg1"/>
              </a:solidFill>
            </a:endParaRPr>
          </a:p>
          <a:p>
            <a:br>
              <a:rPr lang="en-GB" sz="2400" dirty="0">
                <a:solidFill>
                  <a:schemeClr val="bg1"/>
                </a:solidFill>
              </a:rPr>
            </a:br>
            <a:endParaRPr lang="en-GB" sz="2400" dirty="0">
              <a:solidFill>
                <a:schemeClr val="bg1"/>
              </a:solidFill>
            </a:endParaRPr>
          </a:p>
        </p:txBody>
      </p:sp>
    </p:spTree>
    <p:extLst>
      <p:ext uri="{BB962C8B-B14F-4D97-AF65-F5344CB8AC3E}">
        <p14:creationId xmlns:p14="http://schemas.microsoft.com/office/powerpoint/2010/main" val="15631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A52EAE-1337-3648-90C4-4A46D3F172B1}"/>
              </a:ext>
            </a:extLst>
          </p:cNvPr>
          <p:cNvSpPr txBox="1"/>
          <p:nvPr/>
        </p:nvSpPr>
        <p:spPr>
          <a:xfrm>
            <a:off x="552570" y="0"/>
            <a:ext cx="11136324" cy="7478970"/>
          </a:xfrm>
          <a:prstGeom prst="rect">
            <a:avLst/>
          </a:prstGeom>
          <a:noFill/>
        </p:spPr>
        <p:txBody>
          <a:bodyPr wrap="square" rtlCol="0">
            <a:spAutoFit/>
          </a:bodyPr>
          <a:lstStyle/>
          <a:p>
            <a:endParaRPr lang="en-GB" sz="2400" dirty="0">
              <a:solidFill>
                <a:schemeClr val="bg1"/>
              </a:solidFill>
            </a:endParaRPr>
          </a:p>
          <a:p>
            <a:r>
              <a:rPr lang="en-GB" sz="2400" dirty="0">
                <a:solidFill>
                  <a:schemeClr val="bg1"/>
                </a:solidFill>
              </a:rPr>
              <a:t>On the night he was betrayed, at supper with his friends, </a:t>
            </a:r>
            <a:r>
              <a:rPr lang="en-GB" sz="2400" i="1" u="sng" dirty="0">
                <a:solidFill>
                  <a:schemeClr val="bg1"/>
                </a:solidFill>
              </a:rPr>
              <a:t>He took bread</a:t>
            </a:r>
            <a:r>
              <a:rPr lang="en-GB" sz="2400" dirty="0">
                <a:solidFill>
                  <a:schemeClr val="bg1"/>
                </a:solidFill>
              </a:rPr>
              <a:t> and gave you thanks. He broke it and gave it to his friends, saying: Take eat; this is my body, which is given for you; do this is remembrance of me.</a:t>
            </a:r>
          </a:p>
          <a:p>
            <a:endParaRPr lang="en-GB" sz="2400" b="1" dirty="0">
              <a:solidFill>
                <a:schemeClr val="bg1"/>
              </a:solidFill>
            </a:endParaRPr>
          </a:p>
          <a:p>
            <a:r>
              <a:rPr lang="en-GB" sz="2400" b="1" dirty="0">
                <a:solidFill>
                  <a:srgbClr val="FFFF00"/>
                </a:solidFill>
              </a:rPr>
              <a:t>All: </a:t>
            </a:r>
            <a:r>
              <a:rPr lang="en-GB" sz="2400" b="1" dirty="0">
                <a:solidFill>
                  <a:schemeClr val="bg1"/>
                </a:solidFill>
              </a:rPr>
              <a:t>Father, we do this in remembrance of him; his body is the bread of life.</a:t>
            </a:r>
            <a:endParaRPr lang="en-GB" sz="2400" dirty="0">
              <a:solidFill>
                <a:schemeClr val="bg1"/>
              </a:solidFill>
            </a:endParaRPr>
          </a:p>
          <a:p>
            <a:r>
              <a:rPr lang="en-GB" sz="2400" dirty="0">
                <a:solidFill>
                  <a:schemeClr val="bg1"/>
                </a:solidFill>
              </a:rPr>
              <a:t> </a:t>
            </a:r>
          </a:p>
          <a:p>
            <a:r>
              <a:rPr lang="en-GB" sz="2400" dirty="0">
                <a:solidFill>
                  <a:schemeClr val="bg1"/>
                </a:solidFill>
              </a:rPr>
              <a:t>At the end of supper</a:t>
            </a:r>
            <a:r>
              <a:rPr lang="en-GB" sz="2400" b="1" dirty="0">
                <a:solidFill>
                  <a:schemeClr val="bg1"/>
                </a:solidFill>
              </a:rPr>
              <a:t>, </a:t>
            </a:r>
            <a:r>
              <a:rPr lang="en-GB" sz="2400" i="1" u="sng" dirty="0">
                <a:solidFill>
                  <a:schemeClr val="bg1"/>
                </a:solidFill>
              </a:rPr>
              <a:t>taking the cup</a:t>
            </a:r>
            <a:r>
              <a:rPr lang="en-GB" sz="2400" dirty="0">
                <a:solidFill>
                  <a:schemeClr val="bg1"/>
                </a:solidFill>
              </a:rPr>
              <a:t> of wine, He gave you thanks and said: Drink this all of you; this is my blood of the new promise, which is given for you for the forgiveness of sins. Do this in remembrance of me.</a:t>
            </a:r>
          </a:p>
          <a:p>
            <a:endParaRPr lang="en-GB" sz="2400" dirty="0">
              <a:solidFill>
                <a:schemeClr val="bg1"/>
              </a:solidFill>
            </a:endParaRPr>
          </a:p>
          <a:p>
            <a:r>
              <a:rPr lang="en-GB" sz="2400" b="1" dirty="0">
                <a:solidFill>
                  <a:srgbClr val="FFFF00"/>
                </a:solidFill>
              </a:rPr>
              <a:t>All: </a:t>
            </a:r>
            <a:r>
              <a:rPr lang="en-GB" sz="2400" b="1" dirty="0">
                <a:solidFill>
                  <a:schemeClr val="bg1"/>
                </a:solidFill>
              </a:rPr>
              <a:t>Father, we do this in remembrance of him; his blood is shed for all. </a:t>
            </a:r>
            <a:endParaRPr lang="en-GB" sz="2400" dirty="0">
              <a:solidFill>
                <a:schemeClr val="bg1"/>
              </a:solidFill>
            </a:endParaRPr>
          </a:p>
          <a:p>
            <a:r>
              <a:rPr lang="en-GB" sz="2400" b="1" dirty="0">
                <a:solidFill>
                  <a:schemeClr val="bg1"/>
                </a:solidFill>
              </a:rPr>
              <a:t> </a:t>
            </a:r>
            <a:endParaRPr lang="en-GB" sz="2400" dirty="0">
              <a:solidFill>
                <a:schemeClr val="bg1"/>
              </a:solidFill>
            </a:endParaRPr>
          </a:p>
          <a:p>
            <a:r>
              <a:rPr lang="en-GB" sz="2400" dirty="0">
                <a:solidFill>
                  <a:schemeClr val="bg1"/>
                </a:solidFill>
              </a:rPr>
              <a:t>As we proclaim his death and celebrate his rising in glory, send your Holy Spirit that this bread and this wine may be to us the body and blood of your dear Son.</a:t>
            </a:r>
          </a:p>
          <a:p>
            <a:endParaRPr lang="en-GB" sz="2400" dirty="0">
              <a:solidFill>
                <a:schemeClr val="bg1"/>
              </a:solidFill>
            </a:endParaRPr>
          </a:p>
          <a:p>
            <a:r>
              <a:rPr lang="en-GB" sz="2400" b="1" dirty="0">
                <a:solidFill>
                  <a:srgbClr val="FFFF00"/>
                </a:solidFill>
              </a:rPr>
              <a:t>All: </a:t>
            </a:r>
            <a:r>
              <a:rPr lang="en-GB" sz="2400" b="1" dirty="0">
                <a:solidFill>
                  <a:schemeClr val="bg1"/>
                </a:solidFill>
              </a:rPr>
              <a:t>As we eat and drink these Holy gifts make us one in Christ, our risen Lord.</a:t>
            </a:r>
            <a:endParaRPr lang="en-GB" sz="2400" dirty="0">
              <a:solidFill>
                <a:schemeClr val="bg1"/>
              </a:solidFill>
            </a:endParaRPr>
          </a:p>
          <a:p>
            <a:endParaRPr lang="en-GB" sz="2400" dirty="0">
              <a:solidFill>
                <a:schemeClr val="bg1"/>
              </a:solidFill>
            </a:endParaRPr>
          </a:p>
          <a:p>
            <a:br>
              <a:rPr lang="en-GB" sz="2400" dirty="0">
                <a:solidFill>
                  <a:schemeClr val="bg1"/>
                </a:solidFill>
              </a:rPr>
            </a:br>
            <a:endParaRPr lang="en-GB" sz="2400" dirty="0">
              <a:solidFill>
                <a:schemeClr val="bg1"/>
              </a:solidFill>
            </a:endParaRPr>
          </a:p>
        </p:txBody>
      </p:sp>
    </p:spTree>
    <p:extLst>
      <p:ext uri="{BB962C8B-B14F-4D97-AF65-F5344CB8AC3E}">
        <p14:creationId xmlns:p14="http://schemas.microsoft.com/office/powerpoint/2010/main" val="823676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91E4AF-0FA0-744E-9891-6C0AC81C73CC}"/>
              </a:ext>
            </a:extLst>
          </p:cNvPr>
          <p:cNvSpPr/>
          <p:nvPr/>
        </p:nvSpPr>
        <p:spPr>
          <a:xfrm>
            <a:off x="572877" y="88134"/>
            <a:ext cx="10135518" cy="6863417"/>
          </a:xfrm>
          <a:prstGeom prst="rect">
            <a:avLst/>
          </a:prstGeom>
        </p:spPr>
        <p:txBody>
          <a:bodyPr wrap="square">
            <a:spAutoFit/>
          </a:bodyPr>
          <a:lstStyle/>
          <a:p>
            <a:pPr marR="1075690">
              <a:spcAft>
                <a:spcPts val="0"/>
              </a:spcAft>
            </a:pPr>
            <a:r>
              <a:rPr lang="en-GB" sz="2000" dirty="0">
                <a:solidFill>
                  <a:schemeClr val="bg1"/>
                </a:solidFill>
                <a:ea typeface="MS Mincho" panose="02020609040205080304" pitchFamily="49" charset="-128"/>
                <a:cs typeface="Times New Roman" panose="02020603050405020304" pitchFamily="18" charset="0"/>
              </a:rPr>
              <a:t>With the whole Church throughout the world we offer you this sacrifice of praise and lift our voice to join the eternal song of heaven as we say.</a:t>
            </a:r>
          </a:p>
          <a:p>
            <a:pPr marR="1075690" indent="-1162050">
              <a:spcAft>
                <a:spcPts val="0"/>
              </a:spcAft>
            </a:pPr>
            <a:r>
              <a:rPr lang="en-GB" sz="2000" dirty="0">
                <a:solidFill>
                  <a:schemeClr val="bg1"/>
                </a:solidFill>
                <a:ea typeface="MS Mincho" panose="02020609040205080304" pitchFamily="49" charset="-128"/>
                <a:cs typeface="Times New Roman" panose="02020603050405020304" pitchFamily="18" charset="0"/>
              </a:rPr>
              <a:t> </a:t>
            </a:r>
          </a:p>
          <a:p>
            <a:pPr marR="1075690">
              <a:spcAft>
                <a:spcPts val="0"/>
              </a:spcAft>
            </a:pPr>
            <a:r>
              <a:rPr lang="en-GB" sz="2000" b="1" dirty="0">
                <a:solidFill>
                  <a:srgbClr val="FFFF00"/>
                </a:solidFill>
                <a:ea typeface="MS Mincho" panose="02020609040205080304" pitchFamily="49" charset="-128"/>
                <a:cs typeface="Times New Roman" panose="02020603050405020304" pitchFamily="18" charset="0"/>
              </a:rPr>
              <a:t>All: </a:t>
            </a:r>
            <a:r>
              <a:rPr lang="en-GB" sz="2000" b="1" dirty="0">
                <a:solidFill>
                  <a:schemeClr val="bg1"/>
                </a:solidFill>
                <a:ea typeface="MS Mincho" panose="02020609040205080304" pitchFamily="49" charset="-128"/>
                <a:cs typeface="Times New Roman" panose="02020603050405020304" pitchFamily="18" charset="0"/>
              </a:rPr>
              <a:t>Holy, Holy, Holy is the Lord;</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Holy is the Lord God Almighty;</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Who was and is and is to come;</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Holy, Holy, Holy is the Lord.</a:t>
            </a:r>
            <a:endParaRPr lang="en-GB" sz="2000" dirty="0">
              <a:solidFill>
                <a:schemeClr val="bg1"/>
              </a:solidFill>
              <a:ea typeface="MS Mincho" panose="02020609040205080304" pitchFamily="49" charset="-128"/>
              <a:cs typeface="Times New Roman" panose="02020603050405020304" pitchFamily="18" charset="0"/>
            </a:endParaRPr>
          </a:p>
          <a:p>
            <a:pPr marR="1075690">
              <a:spcAft>
                <a:spcPts val="0"/>
              </a:spcAft>
            </a:pPr>
            <a:r>
              <a:rPr lang="en-GB" sz="2000" dirty="0">
                <a:solidFill>
                  <a:schemeClr val="bg1"/>
                </a:solidFill>
                <a:ea typeface="MS Mincho" panose="02020609040205080304" pitchFamily="49" charset="-128"/>
                <a:cs typeface="Times New Roman" panose="02020603050405020304" pitchFamily="18" charset="0"/>
              </a:rPr>
              <a:t> </a:t>
            </a:r>
          </a:p>
          <a:p>
            <a:pPr marR="1075690">
              <a:spcAft>
                <a:spcPts val="0"/>
              </a:spcAft>
            </a:pPr>
            <a:r>
              <a:rPr lang="en-GB" sz="2000" dirty="0">
                <a:solidFill>
                  <a:schemeClr val="bg1"/>
                </a:solidFill>
                <a:ea typeface="MS Mincho" panose="02020609040205080304" pitchFamily="49" charset="-128"/>
                <a:cs typeface="Times New Roman" panose="02020603050405020304" pitchFamily="18" charset="0"/>
              </a:rPr>
              <a:t>Jesus taught us to call God Father, so we pray:</a:t>
            </a:r>
          </a:p>
          <a:p>
            <a:pPr marR="1075690">
              <a:spcAft>
                <a:spcPts val="0"/>
              </a:spcAft>
            </a:pPr>
            <a:r>
              <a:rPr lang="en-GB" sz="2000" dirty="0">
                <a:solidFill>
                  <a:schemeClr val="bg1"/>
                </a:solidFill>
                <a:ea typeface="MS Mincho" panose="02020609040205080304" pitchFamily="49" charset="-128"/>
                <a:cs typeface="Times New Roman" panose="02020603050405020304" pitchFamily="18" charset="0"/>
              </a:rPr>
              <a:t> </a:t>
            </a:r>
          </a:p>
          <a:p>
            <a:pPr marR="1075690">
              <a:spcAft>
                <a:spcPts val="0"/>
              </a:spcAft>
            </a:pPr>
            <a:r>
              <a:rPr lang="en-GB" sz="2000" b="1" dirty="0">
                <a:solidFill>
                  <a:srgbClr val="FFFF00"/>
                </a:solidFill>
                <a:ea typeface="MS Mincho" panose="02020609040205080304" pitchFamily="49" charset="-128"/>
                <a:cs typeface="Times New Roman" panose="02020603050405020304" pitchFamily="18" charset="0"/>
              </a:rPr>
              <a:t>All: </a:t>
            </a:r>
            <a:r>
              <a:rPr lang="en-GB" sz="2000" b="1" dirty="0">
                <a:solidFill>
                  <a:schemeClr val="bg1"/>
                </a:solidFill>
                <a:ea typeface="MS Mincho" panose="02020609040205080304" pitchFamily="49" charset="-128"/>
                <a:cs typeface="Times New Roman" panose="02020603050405020304" pitchFamily="18" charset="0"/>
              </a:rPr>
              <a:t>Our Father, who art in heaven, </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hallowed be thy name, </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thy kingdom come, thy will be done, </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on Earth as it is in heaven. </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Give us this day our daily bread</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and forgive us our trespasses, </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as we forgive those who trespass against us. </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And lead us not into temptation but deliver us from evil. </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For thine is the kingdom, </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the power and the glory, </a:t>
            </a:r>
            <a:endParaRPr lang="en-GB" sz="2000" dirty="0">
              <a:solidFill>
                <a:schemeClr val="bg1"/>
              </a:solidFill>
              <a:ea typeface="MS Mincho" panose="02020609040205080304" pitchFamily="49" charset="-128"/>
              <a:cs typeface="Times New Roman" panose="02020603050405020304" pitchFamily="18" charset="0"/>
            </a:endParaRPr>
          </a:p>
          <a:p>
            <a:pPr marR="1075690" indent="457200">
              <a:spcAft>
                <a:spcPts val="0"/>
              </a:spcAft>
            </a:pPr>
            <a:r>
              <a:rPr lang="en-GB" sz="2000" b="1" dirty="0">
                <a:solidFill>
                  <a:schemeClr val="bg1"/>
                </a:solidFill>
                <a:ea typeface="MS Mincho" panose="02020609040205080304" pitchFamily="49" charset="-128"/>
                <a:cs typeface="Times New Roman" panose="02020603050405020304" pitchFamily="18" charset="0"/>
              </a:rPr>
              <a:t>forever and ever </a:t>
            </a:r>
          </a:p>
          <a:p>
            <a:pPr marR="1075690" indent="457200">
              <a:spcAft>
                <a:spcPts val="0"/>
              </a:spcAft>
            </a:pPr>
            <a:r>
              <a:rPr lang="en-GB" sz="2000" b="1" dirty="0">
                <a:solidFill>
                  <a:schemeClr val="bg1"/>
                </a:solidFill>
                <a:effectLst/>
                <a:ea typeface="MS Mincho" panose="02020609040205080304" pitchFamily="49" charset="-128"/>
                <a:cs typeface="Times New Roman" panose="02020603050405020304" pitchFamily="18" charset="0"/>
              </a:rPr>
              <a:t>Amen</a:t>
            </a:r>
            <a:endParaRPr lang="en-GB" sz="2000" dirty="0">
              <a:solidFill>
                <a:schemeClr val="bg1"/>
              </a:solidFill>
              <a:effectLst/>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163110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TotalTime>
  <Words>1852</Words>
  <Application>Microsoft Macintosh PowerPoint</Application>
  <PresentationFormat>Widescreen</PresentationFormat>
  <Paragraphs>156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Arthur Champion</dc:creator>
  <cp:lastModifiedBy>Arthur Champion</cp:lastModifiedBy>
  <cp:revision>21</cp:revision>
  <dcterms:created xsi:type="dcterms:W3CDTF">2020-05-09T19:52:39Z</dcterms:created>
  <dcterms:modified xsi:type="dcterms:W3CDTF">2020-05-30T12:41:24Z</dcterms:modified>
</cp:coreProperties>
</file>