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7" r:id="rId4"/>
    <p:sldId id="259" r:id="rId5"/>
    <p:sldId id="261" r:id="rId6"/>
    <p:sldId id="353" r:id="rId7"/>
    <p:sldId id="351" r:id="rId8"/>
    <p:sldId id="358" r:id="rId9"/>
    <p:sldId id="360" r:id="rId10"/>
    <p:sldId id="350" r:id="rId11"/>
    <p:sldId id="347" r:id="rId12"/>
    <p:sldId id="356" r:id="rId13"/>
    <p:sldId id="265" r:id="rId14"/>
    <p:sldId id="266" r:id="rId15"/>
    <p:sldId id="357" r:id="rId16"/>
    <p:sldId id="270"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43"/>
    <p:restoredTop sz="94674"/>
  </p:normalViewPr>
  <p:slideViewPr>
    <p:cSldViewPr snapToGrid="0" snapToObjects="1">
      <p:cViewPr varScale="1">
        <p:scale>
          <a:sx n="116" d="100"/>
          <a:sy n="116" d="100"/>
        </p:scale>
        <p:origin x="224" y="25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46FD8-A8E5-BC4C-B4E4-AC123561F5B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BBDF7B5-C9E8-1D41-A179-7E48E50A91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886D5C0-1257-794A-AA6A-5290BC90469D}"/>
              </a:ext>
            </a:extLst>
          </p:cNvPr>
          <p:cNvSpPr>
            <a:spLocks noGrp="1"/>
          </p:cNvSpPr>
          <p:nvPr>
            <p:ph type="dt" sz="half" idx="10"/>
          </p:nvPr>
        </p:nvSpPr>
        <p:spPr/>
        <p:txBody>
          <a:bodyPr/>
          <a:lstStyle/>
          <a:p>
            <a:fld id="{AA4EA7A5-D04F-BD44-8C6C-6A4E454EE1B7}" type="datetimeFigureOut">
              <a:rPr lang="en-US" smtClean="0"/>
              <a:t>5/23/20</a:t>
            </a:fld>
            <a:endParaRPr lang="en-US"/>
          </a:p>
        </p:txBody>
      </p:sp>
      <p:sp>
        <p:nvSpPr>
          <p:cNvPr id="5" name="Footer Placeholder 4">
            <a:extLst>
              <a:ext uri="{FF2B5EF4-FFF2-40B4-BE49-F238E27FC236}">
                <a16:creationId xmlns:a16="http://schemas.microsoft.com/office/drawing/2014/main" id="{6CBF8095-0CC7-4742-BAB7-96A6CF2EE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F2369C-EA8E-AA49-B5D5-9D2E81DA8F53}"/>
              </a:ext>
            </a:extLst>
          </p:cNvPr>
          <p:cNvSpPr>
            <a:spLocks noGrp="1"/>
          </p:cNvSpPr>
          <p:nvPr>
            <p:ph type="sldNum" sz="quarter" idx="12"/>
          </p:nvPr>
        </p:nvSpPr>
        <p:spPr/>
        <p:txBody>
          <a:bodyPr/>
          <a:lstStyle/>
          <a:p>
            <a:fld id="{47EDB3DD-4C10-7344-A698-AD2473B40B4A}" type="slidenum">
              <a:rPr lang="en-US" smtClean="0"/>
              <a:t>‹#›</a:t>
            </a:fld>
            <a:endParaRPr lang="en-US"/>
          </a:p>
        </p:txBody>
      </p:sp>
    </p:spTree>
    <p:extLst>
      <p:ext uri="{BB962C8B-B14F-4D97-AF65-F5344CB8AC3E}">
        <p14:creationId xmlns:p14="http://schemas.microsoft.com/office/powerpoint/2010/main" val="3669389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BE357-0AB3-2B4B-BB1E-60EB06007DC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C7AA897-A9EB-1941-B27E-EB5C065C435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90A3D32-3195-4B40-AF70-9E4A028F47C4}"/>
              </a:ext>
            </a:extLst>
          </p:cNvPr>
          <p:cNvSpPr>
            <a:spLocks noGrp="1"/>
          </p:cNvSpPr>
          <p:nvPr>
            <p:ph type="dt" sz="half" idx="10"/>
          </p:nvPr>
        </p:nvSpPr>
        <p:spPr/>
        <p:txBody>
          <a:bodyPr/>
          <a:lstStyle/>
          <a:p>
            <a:fld id="{AA4EA7A5-D04F-BD44-8C6C-6A4E454EE1B7}" type="datetimeFigureOut">
              <a:rPr lang="en-US" smtClean="0"/>
              <a:t>5/23/20</a:t>
            </a:fld>
            <a:endParaRPr lang="en-US"/>
          </a:p>
        </p:txBody>
      </p:sp>
      <p:sp>
        <p:nvSpPr>
          <p:cNvPr id="5" name="Footer Placeholder 4">
            <a:extLst>
              <a:ext uri="{FF2B5EF4-FFF2-40B4-BE49-F238E27FC236}">
                <a16:creationId xmlns:a16="http://schemas.microsoft.com/office/drawing/2014/main" id="{7E74F5BD-DB44-AF4F-8166-1456A5B3C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D5BA03-DC04-474D-B022-2C302D5672DE}"/>
              </a:ext>
            </a:extLst>
          </p:cNvPr>
          <p:cNvSpPr>
            <a:spLocks noGrp="1"/>
          </p:cNvSpPr>
          <p:nvPr>
            <p:ph type="sldNum" sz="quarter" idx="12"/>
          </p:nvPr>
        </p:nvSpPr>
        <p:spPr/>
        <p:txBody>
          <a:bodyPr/>
          <a:lstStyle/>
          <a:p>
            <a:fld id="{47EDB3DD-4C10-7344-A698-AD2473B40B4A}" type="slidenum">
              <a:rPr lang="en-US" smtClean="0"/>
              <a:t>‹#›</a:t>
            </a:fld>
            <a:endParaRPr lang="en-US"/>
          </a:p>
        </p:txBody>
      </p:sp>
    </p:spTree>
    <p:extLst>
      <p:ext uri="{BB962C8B-B14F-4D97-AF65-F5344CB8AC3E}">
        <p14:creationId xmlns:p14="http://schemas.microsoft.com/office/powerpoint/2010/main" val="232878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6FC1FF-D129-6445-8B79-3B62F61F8D0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C13289D-F1EA-194B-A98F-5939F51F714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80B8A3B-D3CA-974C-BA93-09A4469A4B66}"/>
              </a:ext>
            </a:extLst>
          </p:cNvPr>
          <p:cNvSpPr>
            <a:spLocks noGrp="1"/>
          </p:cNvSpPr>
          <p:nvPr>
            <p:ph type="dt" sz="half" idx="10"/>
          </p:nvPr>
        </p:nvSpPr>
        <p:spPr/>
        <p:txBody>
          <a:bodyPr/>
          <a:lstStyle/>
          <a:p>
            <a:fld id="{AA4EA7A5-D04F-BD44-8C6C-6A4E454EE1B7}" type="datetimeFigureOut">
              <a:rPr lang="en-US" smtClean="0"/>
              <a:t>5/23/20</a:t>
            </a:fld>
            <a:endParaRPr lang="en-US"/>
          </a:p>
        </p:txBody>
      </p:sp>
      <p:sp>
        <p:nvSpPr>
          <p:cNvPr id="5" name="Footer Placeholder 4">
            <a:extLst>
              <a:ext uri="{FF2B5EF4-FFF2-40B4-BE49-F238E27FC236}">
                <a16:creationId xmlns:a16="http://schemas.microsoft.com/office/drawing/2014/main" id="{C62D18F6-7859-A648-8436-D70D5B450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2119D-74CF-6D40-89C6-A426CAAF18B9}"/>
              </a:ext>
            </a:extLst>
          </p:cNvPr>
          <p:cNvSpPr>
            <a:spLocks noGrp="1"/>
          </p:cNvSpPr>
          <p:nvPr>
            <p:ph type="sldNum" sz="quarter" idx="12"/>
          </p:nvPr>
        </p:nvSpPr>
        <p:spPr/>
        <p:txBody>
          <a:bodyPr/>
          <a:lstStyle/>
          <a:p>
            <a:fld id="{47EDB3DD-4C10-7344-A698-AD2473B40B4A}" type="slidenum">
              <a:rPr lang="en-US" smtClean="0"/>
              <a:t>‹#›</a:t>
            </a:fld>
            <a:endParaRPr lang="en-US"/>
          </a:p>
        </p:txBody>
      </p:sp>
    </p:spTree>
    <p:extLst>
      <p:ext uri="{BB962C8B-B14F-4D97-AF65-F5344CB8AC3E}">
        <p14:creationId xmlns:p14="http://schemas.microsoft.com/office/powerpoint/2010/main" val="643851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4B0CC-9A6B-CA46-9AFE-95D3EF086AD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F5B06C9-EB6D-5645-B328-CAC30719F15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FE66BC7-3FCF-A246-95BA-9C9B86C6256B}"/>
              </a:ext>
            </a:extLst>
          </p:cNvPr>
          <p:cNvSpPr>
            <a:spLocks noGrp="1"/>
          </p:cNvSpPr>
          <p:nvPr>
            <p:ph type="dt" sz="half" idx="10"/>
          </p:nvPr>
        </p:nvSpPr>
        <p:spPr/>
        <p:txBody>
          <a:bodyPr/>
          <a:lstStyle/>
          <a:p>
            <a:fld id="{AA4EA7A5-D04F-BD44-8C6C-6A4E454EE1B7}" type="datetimeFigureOut">
              <a:rPr lang="en-US" smtClean="0"/>
              <a:t>5/23/20</a:t>
            </a:fld>
            <a:endParaRPr lang="en-US"/>
          </a:p>
        </p:txBody>
      </p:sp>
      <p:sp>
        <p:nvSpPr>
          <p:cNvPr id="5" name="Footer Placeholder 4">
            <a:extLst>
              <a:ext uri="{FF2B5EF4-FFF2-40B4-BE49-F238E27FC236}">
                <a16:creationId xmlns:a16="http://schemas.microsoft.com/office/drawing/2014/main" id="{D4C9BA90-5775-8944-B2DA-35BCB80CD3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C7BD2-5D93-7B44-BEB3-6CA909B3E8D2}"/>
              </a:ext>
            </a:extLst>
          </p:cNvPr>
          <p:cNvSpPr>
            <a:spLocks noGrp="1"/>
          </p:cNvSpPr>
          <p:nvPr>
            <p:ph type="sldNum" sz="quarter" idx="12"/>
          </p:nvPr>
        </p:nvSpPr>
        <p:spPr/>
        <p:txBody>
          <a:bodyPr/>
          <a:lstStyle/>
          <a:p>
            <a:fld id="{47EDB3DD-4C10-7344-A698-AD2473B40B4A}" type="slidenum">
              <a:rPr lang="en-US" smtClean="0"/>
              <a:t>‹#›</a:t>
            </a:fld>
            <a:endParaRPr lang="en-US"/>
          </a:p>
        </p:txBody>
      </p:sp>
    </p:spTree>
    <p:extLst>
      <p:ext uri="{BB962C8B-B14F-4D97-AF65-F5344CB8AC3E}">
        <p14:creationId xmlns:p14="http://schemas.microsoft.com/office/powerpoint/2010/main" val="3203003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9BA4-185C-D247-97BD-9326310D2E2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888F2B2-9554-F143-8A9D-16057D7B71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FA469C4-2839-F641-B903-195930BF8145}"/>
              </a:ext>
            </a:extLst>
          </p:cNvPr>
          <p:cNvSpPr>
            <a:spLocks noGrp="1"/>
          </p:cNvSpPr>
          <p:nvPr>
            <p:ph type="dt" sz="half" idx="10"/>
          </p:nvPr>
        </p:nvSpPr>
        <p:spPr/>
        <p:txBody>
          <a:bodyPr/>
          <a:lstStyle/>
          <a:p>
            <a:fld id="{AA4EA7A5-D04F-BD44-8C6C-6A4E454EE1B7}" type="datetimeFigureOut">
              <a:rPr lang="en-US" smtClean="0"/>
              <a:t>5/23/20</a:t>
            </a:fld>
            <a:endParaRPr lang="en-US"/>
          </a:p>
        </p:txBody>
      </p:sp>
      <p:sp>
        <p:nvSpPr>
          <p:cNvPr id="5" name="Footer Placeholder 4">
            <a:extLst>
              <a:ext uri="{FF2B5EF4-FFF2-40B4-BE49-F238E27FC236}">
                <a16:creationId xmlns:a16="http://schemas.microsoft.com/office/drawing/2014/main" id="{EF5AD59F-83E3-1E44-946D-08A1C7621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C1C1AC-B900-8942-A3CE-B2ED3F676B31}"/>
              </a:ext>
            </a:extLst>
          </p:cNvPr>
          <p:cNvSpPr>
            <a:spLocks noGrp="1"/>
          </p:cNvSpPr>
          <p:nvPr>
            <p:ph type="sldNum" sz="quarter" idx="12"/>
          </p:nvPr>
        </p:nvSpPr>
        <p:spPr/>
        <p:txBody>
          <a:bodyPr/>
          <a:lstStyle/>
          <a:p>
            <a:fld id="{47EDB3DD-4C10-7344-A698-AD2473B40B4A}" type="slidenum">
              <a:rPr lang="en-US" smtClean="0"/>
              <a:t>‹#›</a:t>
            </a:fld>
            <a:endParaRPr lang="en-US"/>
          </a:p>
        </p:txBody>
      </p:sp>
    </p:spTree>
    <p:extLst>
      <p:ext uri="{BB962C8B-B14F-4D97-AF65-F5344CB8AC3E}">
        <p14:creationId xmlns:p14="http://schemas.microsoft.com/office/powerpoint/2010/main" val="2863145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AF2-D793-334F-A246-2DF6A6CBB5B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B80118F-C142-5C4E-BA24-5240849D035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D47BB27-2DB7-C040-8159-879C41659E8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0D53392-1F4E-5D41-9E0D-91F2EB84E444}"/>
              </a:ext>
            </a:extLst>
          </p:cNvPr>
          <p:cNvSpPr>
            <a:spLocks noGrp="1"/>
          </p:cNvSpPr>
          <p:nvPr>
            <p:ph type="dt" sz="half" idx="10"/>
          </p:nvPr>
        </p:nvSpPr>
        <p:spPr/>
        <p:txBody>
          <a:bodyPr/>
          <a:lstStyle/>
          <a:p>
            <a:fld id="{AA4EA7A5-D04F-BD44-8C6C-6A4E454EE1B7}" type="datetimeFigureOut">
              <a:rPr lang="en-US" smtClean="0"/>
              <a:t>5/23/20</a:t>
            </a:fld>
            <a:endParaRPr lang="en-US"/>
          </a:p>
        </p:txBody>
      </p:sp>
      <p:sp>
        <p:nvSpPr>
          <p:cNvPr id="6" name="Footer Placeholder 5">
            <a:extLst>
              <a:ext uri="{FF2B5EF4-FFF2-40B4-BE49-F238E27FC236}">
                <a16:creationId xmlns:a16="http://schemas.microsoft.com/office/drawing/2014/main" id="{095970A9-1009-3E47-A894-9767D22B1D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9EEC02-C4EC-B34F-931F-13FE889A3862}"/>
              </a:ext>
            </a:extLst>
          </p:cNvPr>
          <p:cNvSpPr>
            <a:spLocks noGrp="1"/>
          </p:cNvSpPr>
          <p:nvPr>
            <p:ph type="sldNum" sz="quarter" idx="12"/>
          </p:nvPr>
        </p:nvSpPr>
        <p:spPr/>
        <p:txBody>
          <a:bodyPr/>
          <a:lstStyle/>
          <a:p>
            <a:fld id="{47EDB3DD-4C10-7344-A698-AD2473B40B4A}" type="slidenum">
              <a:rPr lang="en-US" smtClean="0"/>
              <a:t>‹#›</a:t>
            </a:fld>
            <a:endParaRPr lang="en-US"/>
          </a:p>
        </p:txBody>
      </p:sp>
    </p:spTree>
    <p:extLst>
      <p:ext uri="{BB962C8B-B14F-4D97-AF65-F5344CB8AC3E}">
        <p14:creationId xmlns:p14="http://schemas.microsoft.com/office/powerpoint/2010/main" val="2846912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68BA2-5D31-244F-BDB9-56670A11FAC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D8EEF50-59F2-C446-960E-3E12A2F879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CA50597-01FC-DC4F-ADCC-F235CE76FFA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D3DD4FB-F4AB-7D4B-A6D6-AB74041260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9772706-3748-1E42-8F66-E1C8BA500FA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86C5746-7AB0-5146-B6C4-E960E23C3B2F}"/>
              </a:ext>
            </a:extLst>
          </p:cNvPr>
          <p:cNvSpPr>
            <a:spLocks noGrp="1"/>
          </p:cNvSpPr>
          <p:nvPr>
            <p:ph type="dt" sz="half" idx="10"/>
          </p:nvPr>
        </p:nvSpPr>
        <p:spPr/>
        <p:txBody>
          <a:bodyPr/>
          <a:lstStyle/>
          <a:p>
            <a:fld id="{AA4EA7A5-D04F-BD44-8C6C-6A4E454EE1B7}" type="datetimeFigureOut">
              <a:rPr lang="en-US" smtClean="0"/>
              <a:t>5/23/20</a:t>
            </a:fld>
            <a:endParaRPr lang="en-US"/>
          </a:p>
        </p:txBody>
      </p:sp>
      <p:sp>
        <p:nvSpPr>
          <p:cNvPr id="8" name="Footer Placeholder 7">
            <a:extLst>
              <a:ext uri="{FF2B5EF4-FFF2-40B4-BE49-F238E27FC236}">
                <a16:creationId xmlns:a16="http://schemas.microsoft.com/office/drawing/2014/main" id="{2ECD0DE4-71D0-CB4C-B275-05657F557F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702F60-D14E-9A47-B98E-689C0ECC610F}"/>
              </a:ext>
            </a:extLst>
          </p:cNvPr>
          <p:cNvSpPr>
            <a:spLocks noGrp="1"/>
          </p:cNvSpPr>
          <p:nvPr>
            <p:ph type="sldNum" sz="quarter" idx="12"/>
          </p:nvPr>
        </p:nvSpPr>
        <p:spPr/>
        <p:txBody>
          <a:bodyPr/>
          <a:lstStyle/>
          <a:p>
            <a:fld id="{47EDB3DD-4C10-7344-A698-AD2473B40B4A}" type="slidenum">
              <a:rPr lang="en-US" smtClean="0"/>
              <a:t>‹#›</a:t>
            </a:fld>
            <a:endParaRPr lang="en-US"/>
          </a:p>
        </p:txBody>
      </p:sp>
    </p:spTree>
    <p:extLst>
      <p:ext uri="{BB962C8B-B14F-4D97-AF65-F5344CB8AC3E}">
        <p14:creationId xmlns:p14="http://schemas.microsoft.com/office/powerpoint/2010/main" val="3398900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9E719-CA00-3943-AA9E-E090DE4D961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B47CC5F-8DEA-764F-AF1F-372699095448}"/>
              </a:ext>
            </a:extLst>
          </p:cNvPr>
          <p:cNvSpPr>
            <a:spLocks noGrp="1"/>
          </p:cNvSpPr>
          <p:nvPr>
            <p:ph type="dt" sz="half" idx="10"/>
          </p:nvPr>
        </p:nvSpPr>
        <p:spPr/>
        <p:txBody>
          <a:bodyPr/>
          <a:lstStyle/>
          <a:p>
            <a:fld id="{AA4EA7A5-D04F-BD44-8C6C-6A4E454EE1B7}" type="datetimeFigureOut">
              <a:rPr lang="en-US" smtClean="0"/>
              <a:t>5/23/20</a:t>
            </a:fld>
            <a:endParaRPr lang="en-US"/>
          </a:p>
        </p:txBody>
      </p:sp>
      <p:sp>
        <p:nvSpPr>
          <p:cNvPr id="4" name="Footer Placeholder 3">
            <a:extLst>
              <a:ext uri="{FF2B5EF4-FFF2-40B4-BE49-F238E27FC236}">
                <a16:creationId xmlns:a16="http://schemas.microsoft.com/office/drawing/2014/main" id="{D5ECDBB9-8C48-4B4B-B102-32F5A7AD91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8E66A6-EF23-F74B-86C4-6F6EA1AB931C}"/>
              </a:ext>
            </a:extLst>
          </p:cNvPr>
          <p:cNvSpPr>
            <a:spLocks noGrp="1"/>
          </p:cNvSpPr>
          <p:nvPr>
            <p:ph type="sldNum" sz="quarter" idx="12"/>
          </p:nvPr>
        </p:nvSpPr>
        <p:spPr/>
        <p:txBody>
          <a:bodyPr/>
          <a:lstStyle/>
          <a:p>
            <a:fld id="{47EDB3DD-4C10-7344-A698-AD2473B40B4A}" type="slidenum">
              <a:rPr lang="en-US" smtClean="0"/>
              <a:t>‹#›</a:t>
            </a:fld>
            <a:endParaRPr lang="en-US"/>
          </a:p>
        </p:txBody>
      </p:sp>
    </p:spTree>
    <p:extLst>
      <p:ext uri="{BB962C8B-B14F-4D97-AF65-F5344CB8AC3E}">
        <p14:creationId xmlns:p14="http://schemas.microsoft.com/office/powerpoint/2010/main" val="143763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35FA82-432E-1640-9ADB-52F7B34C849B}"/>
              </a:ext>
            </a:extLst>
          </p:cNvPr>
          <p:cNvSpPr>
            <a:spLocks noGrp="1"/>
          </p:cNvSpPr>
          <p:nvPr>
            <p:ph type="dt" sz="half" idx="10"/>
          </p:nvPr>
        </p:nvSpPr>
        <p:spPr/>
        <p:txBody>
          <a:bodyPr/>
          <a:lstStyle/>
          <a:p>
            <a:fld id="{AA4EA7A5-D04F-BD44-8C6C-6A4E454EE1B7}" type="datetimeFigureOut">
              <a:rPr lang="en-US" smtClean="0"/>
              <a:t>5/23/20</a:t>
            </a:fld>
            <a:endParaRPr lang="en-US"/>
          </a:p>
        </p:txBody>
      </p:sp>
      <p:sp>
        <p:nvSpPr>
          <p:cNvPr id="3" name="Footer Placeholder 2">
            <a:extLst>
              <a:ext uri="{FF2B5EF4-FFF2-40B4-BE49-F238E27FC236}">
                <a16:creationId xmlns:a16="http://schemas.microsoft.com/office/drawing/2014/main" id="{22882E37-02FB-1244-A574-747F14D8AF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5B98A5-C532-AF4A-BA55-4977AF5AFBBF}"/>
              </a:ext>
            </a:extLst>
          </p:cNvPr>
          <p:cNvSpPr>
            <a:spLocks noGrp="1"/>
          </p:cNvSpPr>
          <p:nvPr>
            <p:ph type="sldNum" sz="quarter" idx="12"/>
          </p:nvPr>
        </p:nvSpPr>
        <p:spPr/>
        <p:txBody>
          <a:bodyPr/>
          <a:lstStyle/>
          <a:p>
            <a:fld id="{47EDB3DD-4C10-7344-A698-AD2473B40B4A}" type="slidenum">
              <a:rPr lang="en-US" smtClean="0"/>
              <a:t>‹#›</a:t>
            </a:fld>
            <a:endParaRPr lang="en-US"/>
          </a:p>
        </p:txBody>
      </p:sp>
    </p:spTree>
    <p:extLst>
      <p:ext uri="{BB962C8B-B14F-4D97-AF65-F5344CB8AC3E}">
        <p14:creationId xmlns:p14="http://schemas.microsoft.com/office/powerpoint/2010/main" val="275411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51137-33D5-C140-BED0-090485D851F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6C15DBE-A58D-9B42-A056-0ED67AECD9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E1ADE1A-7168-0444-9367-29D667398C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D61F9E-635E-4145-93FB-A5AA0951BDD3}"/>
              </a:ext>
            </a:extLst>
          </p:cNvPr>
          <p:cNvSpPr>
            <a:spLocks noGrp="1"/>
          </p:cNvSpPr>
          <p:nvPr>
            <p:ph type="dt" sz="half" idx="10"/>
          </p:nvPr>
        </p:nvSpPr>
        <p:spPr/>
        <p:txBody>
          <a:bodyPr/>
          <a:lstStyle/>
          <a:p>
            <a:fld id="{AA4EA7A5-D04F-BD44-8C6C-6A4E454EE1B7}" type="datetimeFigureOut">
              <a:rPr lang="en-US" smtClean="0"/>
              <a:t>5/23/20</a:t>
            </a:fld>
            <a:endParaRPr lang="en-US"/>
          </a:p>
        </p:txBody>
      </p:sp>
      <p:sp>
        <p:nvSpPr>
          <p:cNvPr id="6" name="Footer Placeholder 5">
            <a:extLst>
              <a:ext uri="{FF2B5EF4-FFF2-40B4-BE49-F238E27FC236}">
                <a16:creationId xmlns:a16="http://schemas.microsoft.com/office/drawing/2014/main" id="{FF51926D-5651-AE47-BF4A-AD8DE3CAD2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70742F-0E8C-F24B-AD8F-7A905DB93F02}"/>
              </a:ext>
            </a:extLst>
          </p:cNvPr>
          <p:cNvSpPr>
            <a:spLocks noGrp="1"/>
          </p:cNvSpPr>
          <p:nvPr>
            <p:ph type="sldNum" sz="quarter" idx="12"/>
          </p:nvPr>
        </p:nvSpPr>
        <p:spPr/>
        <p:txBody>
          <a:bodyPr/>
          <a:lstStyle/>
          <a:p>
            <a:fld id="{47EDB3DD-4C10-7344-A698-AD2473B40B4A}" type="slidenum">
              <a:rPr lang="en-US" smtClean="0"/>
              <a:t>‹#›</a:t>
            </a:fld>
            <a:endParaRPr lang="en-US"/>
          </a:p>
        </p:txBody>
      </p:sp>
    </p:spTree>
    <p:extLst>
      <p:ext uri="{BB962C8B-B14F-4D97-AF65-F5344CB8AC3E}">
        <p14:creationId xmlns:p14="http://schemas.microsoft.com/office/powerpoint/2010/main" val="689171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52DF-A2E7-AF4A-A30B-78212FBC6A2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A05DCC8-9C3F-C744-A95C-8E33BEC3D5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7D4A3D-057D-3149-BEAA-37DF1EC87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D360A26-AB16-0040-95AB-C4A0583726FA}"/>
              </a:ext>
            </a:extLst>
          </p:cNvPr>
          <p:cNvSpPr>
            <a:spLocks noGrp="1"/>
          </p:cNvSpPr>
          <p:nvPr>
            <p:ph type="dt" sz="half" idx="10"/>
          </p:nvPr>
        </p:nvSpPr>
        <p:spPr/>
        <p:txBody>
          <a:bodyPr/>
          <a:lstStyle/>
          <a:p>
            <a:fld id="{AA4EA7A5-D04F-BD44-8C6C-6A4E454EE1B7}" type="datetimeFigureOut">
              <a:rPr lang="en-US" smtClean="0"/>
              <a:t>5/23/20</a:t>
            </a:fld>
            <a:endParaRPr lang="en-US"/>
          </a:p>
        </p:txBody>
      </p:sp>
      <p:sp>
        <p:nvSpPr>
          <p:cNvPr id="6" name="Footer Placeholder 5">
            <a:extLst>
              <a:ext uri="{FF2B5EF4-FFF2-40B4-BE49-F238E27FC236}">
                <a16:creationId xmlns:a16="http://schemas.microsoft.com/office/drawing/2014/main" id="{B4C9BF0C-30A5-A449-B8A7-AC877C7A2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C154F6-6F20-8244-8D3F-6E9B2715327B}"/>
              </a:ext>
            </a:extLst>
          </p:cNvPr>
          <p:cNvSpPr>
            <a:spLocks noGrp="1"/>
          </p:cNvSpPr>
          <p:nvPr>
            <p:ph type="sldNum" sz="quarter" idx="12"/>
          </p:nvPr>
        </p:nvSpPr>
        <p:spPr/>
        <p:txBody>
          <a:bodyPr/>
          <a:lstStyle/>
          <a:p>
            <a:fld id="{47EDB3DD-4C10-7344-A698-AD2473B40B4A}" type="slidenum">
              <a:rPr lang="en-US" smtClean="0"/>
              <a:t>‹#›</a:t>
            </a:fld>
            <a:endParaRPr lang="en-US"/>
          </a:p>
        </p:txBody>
      </p:sp>
    </p:spTree>
    <p:extLst>
      <p:ext uri="{BB962C8B-B14F-4D97-AF65-F5344CB8AC3E}">
        <p14:creationId xmlns:p14="http://schemas.microsoft.com/office/powerpoint/2010/main" val="422238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F67FE4-AAC7-6A44-AED4-E172280C26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63F0636-88AF-514E-83F4-54B5512CB4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4BB6AD9-8F18-364F-8A33-D9AA9D72DB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4EA7A5-D04F-BD44-8C6C-6A4E454EE1B7}" type="datetimeFigureOut">
              <a:rPr lang="en-US" smtClean="0"/>
              <a:t>5/23/20</a:t>
            </a:fld>
            <a:endParaRPr lang="en-US"/>
          </a:p>
        </p:txBody>
      </p:sp>
      <p:sp>
        <p:nvSpPr>
          <p:cNvPr id="5" name="Footer Placeholder 4">
            <a:extLst>
              <a:ext uri="{FF2B5EF4-FFF2-40B4-BE49-F238E27FC236}">
                <a16:creationId xmlns:a16="http://schemas.microsoft.com/office/drawing/2014/main" id="{5F2DFB66-3CE7-2C41-A7FF-122E65012C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F4F332-A01F-FC45-859A-F340E7461D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EDB3DD-4C10-7344-A698-AD2473B40B4A}" type="slidenum">
              <a:rPr lang="en-US" smtClean="0"/>
              <a:t>‹#›</a:t>
            </a:fld>
            <a:endParaRPr lang="en-US"/>
          </a:p>
        </p:txBody>
      </p:sp>
    </p:spTree>
    <p:extLst>
      <p:ext uri="{BB962C8B-B14F-4D97-AF65-F5344CB8AC3E}">
        <p14:creationId xmlns:p14="http://schemas.microsoft.com/office/powerpoint/2010/main" val="4216620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www.biblegateway.com/passage/?search=ps+47&amp;version=NRSV#fen-NRSV-14633a"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biblegateway.com/passage/?search=acts+1%3A+1-11&amp;version=NRSV#fen-NRSV-26918b" TargetMode="External"/><Relationship Id="rId2" Type="http://schemas.openxmlformats.org/officeDocument/2006/relationships/hyperlink" Target="https://www.biblegateway.com/passage/?search=acts+1%3A+1-11&amp;version=NRSV#fen-NRSV-26917a"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02C298-6469-7B40-91DD-A36F3150D081}"/>
              </a:ext>
            </a:extLst>
          </p:cNvPr>
          <p:cNvSpPr txBox="1"/>
          <p:nvPr/>
        </p:nvSpPr>
        <p:spPr>
          <a:xfrm>
            <a:off x="2037718" y="812899"/>
            <a:ext cx="8440195" cy="5232202"/>
          </a:xfrm>
          <a:prstGeom prst="rect">
            <a:avLst/>
          </a:prstGeom>
          <a:noFill/>
        </p:spPr>
        <p:txBody>
          <a:bodyPr wrap="none" rtlCol="0">
            <a:spAutoFit/>
          </a:bodyPr>
          <a:lstStyle/>
          <a:p>
            <a:pPr algn="ctr"/>
            <a:r>
              <a:rPr lang="en-GB" sz="4000" b="1" dirty="0">
                <a:solidFill>
                  <a:schemeClr val="bg1"/>
                </a:solidFill>
              </a:rPr>
              <a:t> Sunday after Ascension Day</a:t>
            </a:r>
          </a:p>
          <a:p>
            <a:pPr algn="ctr"/>
            <a:endParaRPr lang="en-GB" sz="4000" dirty="0">
              <a:solidFill>
                <a:schemeClr val="bg1"/>
              </a:solidFill>
            </a:endParaRPr>
          </a:p>
          <a:p>
            <a:pPr algn="ctr"/>
            <a:r>
              <a:rPr lang="en-GB" sz="4000" b="1" dirty="0">
                <a:solidFill>
                  <a:schemeClr val="bg1"/>
                </a:solidFill>
              </a:rPr>
              <a:t>24</a:t>
            </a:r>
            <a:r>
              <a:rPr lang="en-GB" sz="4000" b="1" baseline="30000" dirty="0">
                <a:solidFill>
                  <a:schemeClr val="bg1"/>
                </a:solidFill>
              </a:rPr>
              <a:t>th</a:t>
            </a:r>
            <a:r>
              <a:rPr lang="en-GB" sz="4000" b="1" dirty="0">
                <a:solidFill>
                  <a:schemeClr val="bg1"/>
                </a:solidFill>
              </a:rPr>
              <a:t> May 2020 at 9.30am</a:t>
            </a:r>
          </a:p>
          <a:p>
            <a:pPr algn="ctr"/>
            <a:r>
              <a:rPr lang="en-GB" sz="4000" b="1" dirty="0">
                <a:solidFill>
                  <a:schemeClr val="bg1"/>
                </a:solidFill>
              </a:rPr>
              <a:t>The parish church of St Giles, </a:t>
            </a:r>
            <a:r>
              <a:rPr lang="en-GB" sz="4000" b="1" dirty="0" err="1">
                <a:solidFill>
                  <a:schemeClr val="bg1"/>
                </a:solidFill>
              </a:rPr>
              <a:t>Coberley</a:t>
            </a:r>
            <a:endParaRPr lang="en-GB" sz="4000" b="1" dirty="0">
              <a:solidFill>
                <a:schemeClr val="bg1"/>
              </a:solidFill>
            </a:endParaRPr>
          </a:p>
          <a:p>
            <a:pPr algn="ctr"/>
            <a:endParaRPr lang="en-GB" sz="4000" dirty="0">
              <a:solidFill>
                <a:schemeClr val="bg1"/>
              </a:solidFill>
            </a:endParaRPr>
          </a:p>
          <a:p>
            <a:pPr algn="ctr"/>
            <a:r>
              <a:rPr lang="en-GB" sz="5400" b="1" dirty="0">
                <a:solidFill>
                  <a:srgbClr val="FFFF00"/>
                </a:solidFill>
              </a:rPr>
              <a:t>Reflections and Prayers </a:t>
            </a:r>
            <a:endParaRPr lang="en-GB" sz="5400" dirty="0">
              <a:solidFill>
                <a:srgbClr val="FFFF00"/>
              </a:solidFill>
            </a:endParaRPr>
          </a:p>
          <a:p>
            <a:pPr algn="ctr"/>
            <a:endParaRPr lang="en-GB" sz="4000" b="1" dirty="0">
              <a:solidFill>
                <a:schemeClr val="bg1"/>
              </a:solidFill>
            </a:endParaRPr>
          </a:p>
          <a:p>
            <a:pPr algn="ctr"/>
            <a:r>
              <a:rPr lang="en-GB" sz="4000" b="1" dirty="0">
                <a:solidFill>
                  <a:schemeClr val="bg1"/>
                </a:solidFill>
              </a:rPr>
              <a:t>Online Worship</a:t>
            </a:r>
            <a:endParaRPr lang="en-GB" sz="4000" dirty="0">
              <a:solidFill>
                <a:schemeClr val="bg1"/>
              </a:solidFill>
            </a:endParaRPr>
          </a:p>
        </p:txBody>
      </p:sp>
    </p:spTree>
    <p:extLst>
      <p:ext uri="{BB962C8B-B14F-4D97-AF65-F5344CB8AC3E}">
        <p14:creationId xmlns:p14="http://schemas.microsoft.com/office/powerpoint/2010/main" val="3441645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1D1AEB-DCF0-EA48-8BAC-4F8E40204050}"/>
              </a:ext>
            </a:extLst>
          </p:cNvPr>
          <p:cNvPicPr>
            <a:picLocks noChangeAspect="1"/>
          </p:cNvPicPr>
          <p:nvPr/>
        </p:nvPicPr>
        <p:blipFill>
          <a:blip r:embed="rId2"/>
          <a:stretch>
            <a:fillRect/>
          </a:stretch>
        </p:blipFill>
        <p:spPr>
          <a:xfrm>
            <a:off x="1524000" y="373243"/>
            <a:ext cx="9144000" cy="6111515"/>
          </a:xfrm>
          <a:prstGeom prst="rect">
            <a:avLst/>
          </a:prstGeom>
        </p:spPr>
      </p:pic>
    </p:spTree>
    <p:extLst>
      <p:ext uri="{BB962C8B-B14F-4D97-AF65-F5344CB8AC3E}">
        <p14:creationId xmlns:p14="http://schemas.microsoft.com/office/powerpoint/2010/main" val="3122376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FECC93-791F-6842-8496-16EC4533EFF6}"/>
              </a:ext>
            </a:extLst>
          </p:cNvPr>
          <p:cNvPicPr>
            <a:picLocks noChangeAspect="1"/>
          </p:cNvPicPr>
          <p:nvPr/>
        </p:nvPicPr>
        <p:blipFill>
          <a:blip r:embed="rId2"/>
          <a:stretch>
            <a:fillRect/>
          </a:stretch>
        </p:blipFill>
        <p:spPr>
          <a:xfrm>
            <a:off x="1524000" y="267996"/>
            <a:ext cx="9144000" cy="6322009"/>
          </a:xfrm>
          <a:prstGeom prst="rect">
            <a:avLst/>
          </a:prstGeom>
        </p:spPr>
      </p:pic>
    </p:spTree>
    <p:extLst>
      <p:ext uri="{BB962C8B-B14F-4D97-AF65-F5344CB8AC3E}">
        <p14:creationId xmlns:p14="http://schemas.microsoft.com/office/powerpoint/2010/main" val="3060221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22CD16-305D-2D4B-A2A8-607AABE2A5EC}"/>
              </a:ext>
            </a:extLst>
          </p:cNvPr>
          <p:cNvPicPr>
            <a:picLocks noChangeAspect="1"/>
          </p:cNvPicPr>
          <p:nvPr/>
        </p:nvPicPr>
        <p:blipFill>
          <a:blip r:embed="rId2"/>
          <a:stretch>
            <a:fillRect/>
          </a:stretch>
        </p:blipFill>
        <p:spPr>
          <a:xfrm>
            <a:off x="1524000" y="597046"/>
            <a:ext cx="9144000" cy="5663908"/>
          </a:xfrm>
          <a:prstGeom prst="rect">
            <a:avLst/>
          </a:prstGeom>
        </p:spPr>
      </p:pic>
    </p:spTree>
    <p:extLst>
      <p:ext uri="{BB962C8B-B14F-4D97-AF65-F5344CB8AC3E}">
        <p14:creationId xmlns:p14="http://schemas.microsoft.com/office/powerpoint/2010/main" val="3560483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3637C2-2B60-514D-A2EC-6DB95E956A16}"/>
              </a:ext>
            </a:extLst>
          </p:cNvPr>
          <p:cNvSpPr txBox="1"/>
          <p:nvPr/>
        </p:nvSpPr>
        <p:spPr>
          <a:xfrm>
            <a:off x="676406" y="350728"/>
            <a:ext cx="11062479" cy="6678751"/>
          </a:xfrm>
          <a:prstGeom prst="rect">
            <a:avLst/>
          </a:prstGeom>
          <a:noFill/>
        </p:spPr>
        <p:txBody>
          <a:bodyPr wrap="square" rtlCol="0">
            <a:spAutoFit/>
          </a:bodyPr>
          <a:lstStyle/>
          <a:p>
            <a:r>
              <a:rPr lang="en-GB" sz="3600" b="1" dirty="0">
                <a:solidFill>
                  <a:schemeClr val="bg1"/>
                </a:solidFill>
              </a:rPr>
              <a:t>The Prayers</a:t>
            </a:r>
            <a:endParaRPr lang="en-GB" sz="3600" dirty="0">
              <a:solidFill>
                <a:schemeClr val="bg1"/>
              </a:solidFill>
            </a:endParaRPr>
          </a:p>
          <a:p>
            <a:r>
              <a:rPr lang="en-GB" sz="2800" i="1" dirty="0">
                <a:solidFill>
                  <a:schemeClr val="bg1"/>
                </a:solidFill>
              </a:rPr>
              <a:t> </a:t>
            </a:r>
            <a:endParaRPr lang="en-GB" sz="2800" dirty="0">
              <a:solidFill>
                <a:schemeClr val="bg1"/>
              </a:solidFill>
            </a:endParaRPr>
          </a:p>
          <a:p>
            <a:r>
              <a:rPr lang="en-US" sz="2800" u="sng" dirty="0">
                <a:solidFill>
                  <a:schemeClr val="bg1"/>
                </a:solidFill>
              </a:rPr>
              <a:t>The Collect</a:t>
            </a:r>
          </a:p>
          <a:p>
            <a:endParaRPr lang="en-GB" sz="2800" dirty="0">
              <a:solidFill>
                <a:schemeClr val="bg1"/>
              </a:solidFill>
            </a:endParaRPr>
          </a:p>
          <a:p>
            <a:r>
              <a:rPr lang="en-GB" sz="2800" dirty="0">
                <a:solidFill>
                  <a:schemeClr val="bg1"/>
                </a:solidFill>
              </a:rPr>
              <a:t>O God the King of glory,</a:t>
            </a:r>
          </a:p>
          <a:p>
            <a:r>
              <a:rPr lang="en-GB" sz="2800" dirty="0">
                <a:solidFill>
                  <a:schemeClr val="bg1"/>
                </a:solidFill>
              </a:rPr>
              <a:t>you have exalted your only Son Jesus Christ</a:t>
            </a:r>
          </a:p>
          <a:p>
            <a:r>
              <a:rPr lang="en-GB" sz="2800" dirty="0">
                <a:solidFill>
                  <a:schemeClr val="bg1"/>
                </a:solidFill>
              </a:rPr>
              <a:t>with great triumph to your kingdom in heaven: </a:t>
            </a:r>
          </a:p>
          <a:p>
            <a:r>
              <a:rPr lang="en-GB" sz="2800" dirty="0">
                <a:solidFill>
                  <a:schemeClr val="bg1"/>
                </a:solidFill>
              </a:rPr>
              <a:t>we beseech you, leave us not comfortless, </a:t>
            </a:r>
          </a:p>
          <a:p>
            <a:r>
              <a:rPr lang="en-GB" sz="2800" dirty="0">
                <a:solidFill>
                  <a:schemeClr val="bg1"/>
                </a:solidFill>
              </a:rPr>
              <a:t>and send your Holy Spirit to strengthen us and </a:t>
            </a:r>
          </a:p>
          <a:p>
            <a:r>
              <a:rPr lang="en-GB" sz="2800" dirty="0">
                <a:solidFill>
                  <a:schemeClr val="bg1"/>
                </a:solidFill>
              </a:rPr>
              <a:t>exalt us to the place where our Saviour Christ is gone before,</a:t>
            </a:r>
          </a:p>
          <a:p>
            <a:r>
              <a:rPr lang="en-GB" sz="2800" dirty="0">
                <a:solidFill>
                  <a:schemeClr val="bg1"/>
                </a:solidFill>
              </a:rPr>
              <a:t>who is alive and reigns with you, </a:t>
            </a:r>
          </a:p>
          <a:p>
            <a:r>
              <a:rPr lang="en-GB" sz="2800" dirty="0">
                <a:solidFill>
                  <a:schemeClr val="bg1"/>
                </a:solidFill>
              </a:rPr>
              <a:t>in the unity of the Holy Spirit, </a:t>
            </a:r>
          </a:p>
          <a:p>
            <a:r>
              <a:rPr lang="en-GB" sz="2800" dirty="0">
                <a:solidFill>
                  <a:schemeClr val="bg1"/>
                </a:solidFill>
              </a:rPr>
              <a:t>one God, now and for ever. </a:t>
            </a:r>
            <a:endParaRPr lang="en-GB" sz="2800" dirty="0"/>
          </a:p>
          <a:p>
            <a:r>
              <a:rPr lang="en-GB" sz="2800" b="1" i="1" dirty="0">
                <a:solidFill>
                  <a:srgbClr val="FFFF00"/>
                </a:solidFill>
                <a:highlight>
                  <a:srgbClr val="FF0000"/>
                </a:highlight>
              </a:rPr>
              <a:t>All</a:t>
            </a:r>
            <a:r>
              <a:rPr lang="en-GB" sz="2800" dirty="0">
                <a:solidFill>
                  <a:srgbClr val="FFFF00"/>
                </a:solidFill>
              </a:rPr>
              <a:t>   </a:t>
            </a:r>
            <a:r>
              <a:rPr lang="en-US" sz="2800" b="1" dirty="0">
                <a:solidFill>
                  <a:srgbClr val="FFFF00"/>
                </a:solidFill>
              </a:rPr>
              <a:t>Amen</a:t>
            </a:r>
            <a:endParaRPr lang="en-GB" sz="2800" dirty="0">
              <a:solidFill>
                <a:srgbClr val="FFFF00"/>
              </a:solidFill>
            </a:endParaRPr>
          </a:p>
          <a:p>
            <a:r>
              <a:rPr lang="en-GB" sz="2800" dirty="0">
                <a:solidFill>
                  <a:schemeClr val="bg1"/>
                </a:solidFill>
              </a:rPr>
              <a:t> </a:t>
            </a:r>
          </a:p>
        </p:txBody>
      </p:sp>
    </p:spTree>
    <p:extLst>
      <p:ext uri="{BB962C8B-B14F-4D97-AF65-F5344CB8AC3E}">
        <p14:creationId xmlns:p14="http://schemas.microsoft.com/office/powerpoint/2010/main" val="912461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A06A4A-AA51-2642-B4BF-7D4EFA55C68E}"/>
              </a:ext>
            </a:extLst>
          </p:cNvPr>
          <p:cNvSpPr txBox="1"/>
          <p:nvPr/>
        </p:nvSpPr>
        <p:spPr>
          <a:xfrm>
            <a:off x="575777" y="0"/>
            <a:ext cx="11062479" cy="7417415"/>
          </a:xfrm>
          <a:prstGeom prst="rect">
            <a:avLst/>
          </a:prstGeom>
          <a:noFill/>
        </p:spPr>
        <p:txBody>
          <a:bodyPr wrap="square" rtlCol="0">
            <a:spAutoFit/>
          </a:bodyPr>
          <a:lstStyle/>
          <a:p>
            <a:r>
              <a:rPr lang="en-GB" sz="2800" dirty="0">
                <a:solidFill>
                  <a:schemeClr val="bg1"/>
                </a:solidFill>
              </a:rPr>
              <a:t>Let us pray to God, </a:t>
            </a:r>
          </a:p>
          <a:p>
            <a:r>
              <a:rPr lang="en-GB" sz="2800" dirty="0">
                <a:solidFill>
                  <a:schemeClr val="bg1"/>
                </a:solidFill>
              </a:rPr>
              <a:t>who alone makes us dwell in safety: </a:t>
            </a:r>
          </a:p>
          <a:p>
            <a:endParaRPr lang="en-GB" sz="2800" dirty="0">
              <a:solidFill>
                <a:schemeClr val="bg1"/>
              </a:solidFill>
            </a:endParaRPr>
          </a:p>
          <a:p>
            <a:endParaRPr lang="en-GB" sz="2800" dirty="0">
              <a:solidFill>
                <a:schemeClr val="bg1"/>
              </a:solidFill>
            </a:endParaRPr>
          </a:p>
          <a:p>
            <a:r>
              <a:rPr lang="en-GB" sz="2800" dirty="0">
                <a:solidFill>
                  <a:schemeClr val="bg1"/>
                </a:solidFill>
              </a:rPr>
              <a:t>For all who are affected by coronavirus, </a:t>
            </a:r>
          </a:p>
          <a:p>
            <a:r>
              <a:rPr lang="en-GB" sz="2800" dirty="0">
                <a:solidFill>
                  <a:schemeClr val="bg1"/>
                </a:solidFill>
              </a:rPr>
              <a:t>through illness or isolation or anxiety, </a:t>
            </a:r>
          </a:p>
          <a:p>
            <a:r>
              <a:rPr lang="en-GB" sz="2800" dirty="0">
                <a:solidFill>
                  <a:schemeClr val="bg1"/>
                </a:solidFill>
              </a:rPr>
              <a:t>that they may find relief and recovery: </a:t>
            </a:r>
          </a:p>
          <a:p>
            <a:r>
              <a:rPr lang="en-GB" sz="2800" dirty="0">
                <a:solidFill>
                  <a:schemeClr val="bg1"/>
                </a:solidFill>
              </a:rPr>
              <a:t>Lord, hear us, </a:t>
            </a:r>
          </a:p>
          <a:p>
            <a:r>
              <a:rPr lang="en-GB" sz="2800" b="1" dirty="0">
                <a:solidFill>
                  <a:srgbClr val="FFFF00"/>
                </a:solidFill>
              </a:rPr>
              <a:t>Lord, graciously hear us. </a:t>
            </a:r>
          </a:p>
          <a:p>
            <a:endParaRPr lang="en-GB" sz="2800" dirty="0">
              <a:solidFill>
                <a:schemeClr val="bg1"/>
              </a:solidFill>
            </a:endParaRPr>
          </a:p>
          <a:p>
            <a:r>
              <a:rPr lang="en-GB" sz="2800" dirty="0">
                <a:solidFill>
                  <a:schemeClr val="bg1"/>
                </a:solidFill>
              </a:rPr>
              <a:t>For those who are guiding our nation at this time, </a:t>
            </a:r>
          </a:p>
          <a:p>
            <a:r>
              <a:rPr lang="en-GB" sz="2800" dirty="0">
                <a:solidFill>
                  <a:schemeClr val="bg1"/>
                </a:solidFill>
              </a:rPr>
              <a:t>and shaping national policies, </a:t>
            </a:r>
          </a:p>
          <a:p>
            <a:r>
              <a:rPr lang="en-GB" sz="2800" dirty="0">
                <a:solidFill>
                  <a:schemeClr val="bg1"/>
                </a:solidFill>
              </a:rPr>
              <a:t>that they may make wise decisions: </a:t>
            </a:r>
          </a:p>
          <a:p>
            <a:r>
              <a:rPr lang="en-GB" sz="2800" dirty="0">
                <a:solidFill>
                  <a:schemeClr val="bg1"/>
                </a:solidFill>
              </a:rPr>
              <a:t>Lord, hear us, </a:t>
            </a:r>
          </a:p>
          <a:p>
            <a:r>
              <a:rPr lang="en-GB" sz="2800" b="1" dirty="0">
                <a:solidFill>
                  <a:srgbClr val="FFFF00"/>
                </a:solidFill>
              </a:rPr>
              <a:t>Lord, graciously hear us. </a:t>
            </a:r>
          </a:p>
          <a:p>
            <a:endParaRPr lang="en-GB" sz="2800" dirty="0">
              <a:solidFill>
                <a:srgbClr val="FFFF00"/>
              </a:solidFill>
            </a:endParaRPr>
          </a:p>
          <a:p>
            <a:endParaRPr lang="en-GB" sz="2800" dirty="0">
              <a:solidFill>
                <a:schemeClr val="bg1"/>
              </a:solidFill>
            </a:endParaRPr>
          </a:p>
        </p:txBody>
      </p:sp>
    </p:spTree>
    <p:extLst>
      <p:ext uri="{BB962C8B-B14F-4D97-AF65-F5344CB8AC3E}">
        <p14:creationId xmlns:p14="http://schemas.microsoft.com/office/powerpoint/2010/main" val="4001943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A06A4A-AA51-2642-B4BF-7D4EFA55C68E}"/>
              </a:ext>
            </a:extLst>
          </p:cNvPr>
          <p:cNvSpPr txBox="1"/>
          <p:nvPr/>
        </p:nvSpPr>
        <p:spPr>
          <a:xfrm>
            <a:off x="575777" y="-33051"/>
            <a:ext cx="11062479" cy="7478970"/>
          </a:xfrm>
          <a:prstGeom prst="rect">
            <a:avLst/>
          </a:prstGeom>
          <a:noFill/>
        </p:spPr>
        <p:txBody>
          <a:bodyPr wrap="square" rtlCol="0">
            <a:spAutoFit/>
          </a:bodyPr>
          <a:lstStyle/>
          <a:p>
            <a:r>
              <a:rPr lang="en-GB" sz="2800" dirty="0">
                <a:solidFill>
                  <a:schemeClr val="bg1"/>
                </a:solidFill>
              </a:rPr>
              <a:t>For doctors, nurses and medical researchers, </a:t>
            </a:r>
          </a:p>
          <a:p>
            <a:r>
              <a:rPr lang="en-GB" sz="2800" dirty="0">
                <a:solidFill>
                  <a:schemeClr val="bg1"/>
                </a:solidFill>
              </a:rPr>
              <a:t>that through their skill and insights </a:t>
            </a:r>
          </a:p>
          <a:p>
            <a:r>
              <a:rPr lang="en-GB" sz="2800" dirty="0">
                <a:solidFill>
                  <a:schemeClr val="bg1"/>
                </a:solidFill>
              </a:rPr>
              <a:t>many will be restored to health: </a:t>
            </a:r>
          </a:p>
          <a:p>
            <a:r>
              <a:rPr lang="en-GB" sz="2800" dirty="0">
                <a:solidFill>
                  <a:schemeClr val="bg1"/>
                </a:solidFill>
              </a:rPr>
              <a:t>Lord, hear us, </a:t>
            </a:r>
          </a:p>
          <a:p>
            <a:r>
              <a:rPr lang="en-GB" sz="2800" b="1" dirty="0">
                <a:solidFill>
                  <a:srgbClr val="FFFF00"/>
                </a:solidFill>
              </a:rPr>
              <a:t>Lord, graciously hear us. </a:t>
            </a:r>
          </a:p>
          <a:p>
            <a:endParaRPr lang="en-GB" sz="1600" dirty="0">
              <a:solidFill>
                <a:schemeClr val="bg1"/>
              </a:solidFill>
            </a:endParaRPr>
          </a:p>
          <a:p>
            <a:r>
              <a:rPr lang="en-GB" sz="2800" dirty="0">
                <a:solidFill>
                  <a:schemeClr val="bg1"/>
                </a:solidFill>
              </a:rPr>
              <a:t>For the vulnerable and the fearful, </a:t>
            </a:r>
          </a:p>
          <a:p>
            <a:r>
              <a:rPr lang="en-GB" sz="2800" dirty="0">
                <a:solidFill>
                  <a:schemeClr val="bg1"/>
                </a:solidFill>
              </a:rPr>
              <a:t>for the gravely ill and the dying, </a:t>
            </a:r>
          </a:p>
          <a:p>
            <a:r>
              <a:rPr lang="en-GB" sz="2800" dirty="0">
                <a:solidFill>
                  <a:schemeClr val="bg1"/>
                </a:solidFill>
              </a:rPr>
              <a:t>that they may know your comfort and peace: </a:t>
            </a:r>
          </a:p>
          <a:p>
            <a:r>
              <a:rPr lang="en-GB" sz="2800" dirty="0">
                <a:solidFill>
                  <a:schemeClr val="bg1"/>
                </a:solidFill>
              </a:rPr>
              <a:t>Lord, hear us, </a:t>
            </a:r>
          </a:p>
          <a:p>
            <a:r>
              <a:rPr lang="en-GB" sz="2800" b="1" dirty="0">
                <a:solidFill>
                  <a:srgbClr val="FFFF00"/>
                </a:solidFill>
              </a:rPr>
              <a:t>Lord, graciously hear us. </a:t>
            </a:r>
          </a:p>
          <a:p>
            <a:endParaRPr lang="en-GB" sz="1600" dirty="0">
              <a:solidFill>
                <a:srgbClr val="FFFF00"/>
              </a:solidFill>
            </a:endParaRPr>
          </a:p>
          <a:p>
            <a:r>
              <a:rPr lang="en-GB" sz="2800" dirty="0">
                <a:solidFill>
                  <a:schemeClr val="bg1"/>
                </a:solidFill>
              </a:rPr>
              <a:t>We commend ourselves, and all for whom we pray, </a:t>
            </a:r>
          </a:p>
          <a:p>
            <a:r>
              <a:rPr lang="en-GB" sz="2800" dirty="0">
                <a:solidFill>
                  <a:schemeClr val="bg1"/>
                </a:solidFill>
              </a:rPr>
              <a:t>to the mercy and protection of God. </a:t>
            </a:r>
          </a:p>
          <a:p>
            <a:r>
              <a:rPr lang="en-GB" sz="2800" dirty="0">
                <a:solidFill>
                  <a:schemeClr val="bg1"/>
                </a:solidFill>
              </a:rPr>
              <a:t>Merciful Father, </a:t>
            </a:r>
          </a:p>
          <a:p>
            <a:r>
              <a:rPr lang="en-GB" sz="2800" b="1" dirty="0">
                <a:solidFill>
                  <a:srgbClr val="FFFF00"/>
                </a:solidFill>
              </a:rPr>
              <a:t>accept these prayers for the sake of your Son, our Saviour Jesus Christ. </a:t>
            </a:r>
            <a:endParaRPr lang="en-GB" sz="2800" dirty="0">
              <a:solidFill>
                <a:srgbClr val="FFFF00"/>
              </a:solidFill>
            </a:endParaRPr>
          </a:p>
          <a:p>
            <a:r>
              <a:rPr lang="en-GB" sz="2800" b="1" i="1" dirty="0">
                <a:solidFill>
                  <a:srgbClr val="FFFF00"/>
                </a:solidFill>
                <a:highlight>
                  <a:srgbClr val="FF0000"/>
                </a:highlight>
              </a:rPr>
              <a:t>All</a:t>
            </a:r>
            <a:r>
              <a:rPr lang="en-GB" sz="2800" dirty="0">
                <a:solidFill>
                  <a:srgbClr val="FFFF00"/>
                </a:solidFill>
              </a:rPr>
              <a:t>   </a:t>
            </a:r>
            <a:r>
              <a:rPr lang="en-US" sz="2800" b="1" dirty="0">
                <a:solidFill>
                  <a:srgbClr val="FFFF00"/>
                </a:solidFill>
              </a:rPr>
              <a:t>Amen</a:t>
            </a:r>
            <a:endParaRPr lang="en-GB" sz="2800" dirty="0">
              <a:solidFill>
                <a:srgbClr val="FFFF00"/>
              </a:solidFill>
            </a:endParaRPr>
          </a:p>
          <a:p>
            <a:endParaRPr lang="en-GB" sz="2800" dirty="0">
              <a:solidFill>
                <a:schemeClr val="bg1"/>
              </a:solidFill>
            </a:endParaRPr>
          </a:p>
        </p:txBody>
      </p:sp>
    </p:spTree>
    <p:extLst>
      <p:ext uri="{BB962C8B-B14F-4D97-AF65-F5344CB8AC3E}">
        <p14:creationId xmlns:p14="http://schemas.microsoft.com/office/powerpoint/2010/main" val="3505689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34A439-17AC-5546-9B51-EBFE7FBA7A48}"/>
              </a:ext>
            </a:extLst>
          </p:cNvPr>
          <p:cNvSpPr txBox="1"/>
          <p:nvPr/>
        </p:nvSpPr>
        <p:spPr>
          <a:xfrm>
            <a:off x="914400" y="-73443"/>
            <a:ext cx="6800644" cy="7417415"/>
          </a:xfrm>
          <a:prstGeom prst="rect">
            <a:avLst/>
          </a:prstGeom>
          <a:noFill/>
        </p:spPr>
        <p:txBody>
          <a:bodyPr wrap="none" rtlCol="0">
            <a:spAutoFit/>
          </a:bodyPr>
          <a:lstStyle/>
          <a:p>
            <a:r>
              <a:rPr lang="en-GB" sz="2800" b="1" u="sng" dirty="0">
                <a:solidFill>
                  <a:schemeClr val="bg1"/>
                </a:solidFill>
              </a:rPr>
              <a:t>The Lord’s Prayer </a:t>
            </a:r>
          </a:p>
          <a:p>
            <a:endParaRPr lang="en-GB" sz="2800" dirty="0">
              <a:solidFill>
                <a:schemeClr val="bg1"/>
              </a:solidFill>
            </a:endParaRPr>
          </a:p>
          <a:p>
            <a:r>
              <a:rPr lang="en-GB" sz="2800" b="1" dirty="0">
                <a:solidFill>
                  <a:srgbClr val="FFFF00"/>
                </a:solidFill>
              </a:rPr>
              <a:t>Our Father, who art in heaven,</a:t>
            </a:r>
            <a:endParaRPr lang="en-GB" sz="2800" dirty="0">
              <a:solidFill>
                <a:srgbClr val="FFFF00"/>
              </a:solidFill>
            </a:endParaRPr>
          </a:p>
          <a:p>
            <a:r>
              <a:rPr lang="en-GB" sz="2800" b="1" dirty="0">
                <a:solidFill>
                  <a:srgbClr val="FFFF00"/>
                </a:solidFill>
              </a:rPr>
              <a:t>Hallowed be thy Name,</a:t>
            </a:r>
            <a:endParaRPr lang="en-GB" sz="2800" dirty="0">
              <a:solidFill>
                <a:srgbClr val="FFFF00"/>
              </a:solidFill>
            </a:endParaRPr>
          </a:p>
          <a:p>
            <a:r>
              <a:rPr lang="en-GB" sz="2800" b="1" dirty="0">
                <a:solidFill>
                  <a:srgbClr val="FFFF00"/>
                </a:solidFill>
              </a:rPr>
              <a:t>Thy Kingdom come,</a:t>
            </a:r>
            <a:endParaRPr lang="en-GB" sz="2800" dirty="0">
              <a:solidFill>
                <a:srgbClr val="FFFF00"/>
              </a:solidFill>
            </a:endParaRPr>
          </a:p>
          <a:p>
            <a:r>
              <a:rPr lang="en-GB" sz="2800" b="1" dirty="0">
                <a:solidFill>
                  <a:srgbClr val="FFFF00"/>
                </a:solidFill>
              </a:rPr>
              <a:t>Thy will be done,</a:t>
            </a:r>
            <a:endParaRPr lang="en-GB" sz="2800" dirty="0">
              <a:solidFill>
                <a:srgbClr val="FFFF00"/>
              </a:solidFill>
            </a:endParaRPr>
          </a:p>
          <a:p>
            <a:r>
              <a:rPr lang="en-GB" sz="2800" b="1" dirty="0">
                <a:solidFill>
                  <a:srgbClr val="FFFF00"/>
                </a:solidFill>
              </a:rPr>
              <a:t>On earth as it is in heaven, </a:t>
            </a:r>
            <a:endParaRPr lang="en-GB" sz="2800" dirty="0">
              <a:solidFill>
                <a:srgbClr val="FFFF00"/>
              </a:solidFill>
            </a:endParaRPr>
          </a:p>
          <a:p>
            <a:r>
              <a:rPr lang="en-GB" sz="2800" b="1" dirty="0">
                <a:solidFill>
                  <a:srgbClr val="FFFF00"/>
                </a:solidFill>
              </a:rPr>
              <a:t>Give us this day our daily bread,</a:t>
            </a:r>
            <a:endParaRPr lang="en-GB" sz="2800" dirty="0">
              <a:solidFill>
                <a:srgbClr val="FFFF00"/>
              </a:solidFill>
            </a:endParaRPr>
          </a:p>
          <a:p>
            <a:r>
              <a:rPr lang="en-GB" sz="2800" b="1" dirty="0">
                <a:solidFill>
                  <a:srgbClr val="FFFF00"/>
                </a:solidFill>
              </a:rPr>
              <a:t>And forgive us our trespasses,</a:t>
            </a:r>
            <a:endParaRPr lang="en-GB" sz="2800" dirty="0">
              <a:solidFill>
                <a:srgbClr val="FFFF00"/>
              </a:solidFill>
            </a:endParaRPr>
          </a:p>
          <a:p>
            <a:r>
              <a:rPr lang="en-GB" sz="2800" b="1" dirty="0">
                <a:solidFill>
                  <a:srgbClr val="FFFF00"/>
                </a:solidFill>
              </a:rPr>
              <a:t>As we forgive those who trespass against us,</a:t>
            </a:r>
            <a:endParaRPr lang="en-GB" sz="2800" dirty="0">
              <a:solidFill>
                <a:srgbClr val="FFFF00"/>
              </a:solidFill>
            </a:endParaRPr>
          </a:p>
          <a:p>
            <a:r>
              <a:rPr lang="en-GB" sz="2800" b="1" dirty="0">
                <a:solidFill>
                  <a:srgbClr val="FFFF00"/>
                </a:solidFill>
              </a:rPr>
              <a:t>And lead us not into temptation,</a:t>
            </a:r>
            <a:endParaRPr lang="en-GB" sz="2800" dirty="0">
              <a:solidFill>
                <a:srgbClr val="FFFF00"/>
              </a:solidFill>
            </a:endParaRPr>
          </a:p>
          <a:p>
            <a:r>
              <a:rPr lang="en-GB" sz="2800" b="1" dirty="0">
                <a:solidFill>
                  <a:srgbClr val="FFFF00"/>
                </a:solidFill>
              </a:rPr>
              <a:t>But deliver us from evil,</a:t>
            </a:r>
            <a:endParaRPr lang="en-GB" sz="2800" dirty="0">
              <a:solidFill>
                <a:srgbClr val="FFFF00"/>
              </a:solidFill>
            </a:endParaRPr>
          </a:p>
          <a:p>
            <a:r>
              <a:rPr lang="en-GB" sz="2800" b="1" dirty="0">
                <a:solidFill>
                  <a:srgbClr val="FFFF00"/>
                </a:solidFill>
              </a:rPr>
              <a:t>For thine is the kingdom,</a:t>
            </a:r>
            <a:endParaRPr lang="en-GB" sz="2800" dirty="0">
              <a:solidFill>
                <a:srgbClr val="FFFF00"/>
              </a:solidFill>
            </a:endParaRPr>
          </a:p>
          <a:p>
            <a:r>
              <a:rPr lang="en-GB" sz="2800" b="1" dirty="0">
                <a:solidFill>
                  <a:srgbClr val="FFFF00"/>
                </a:solidFill>
              </a:rPr>
              <a:t>And the power, and the glory,</a:t>
            </a:r>
            <a:endParaRPr lang="en-GB" sz="2800" dirty="0">
              <a:solidFill>
                <a:srgbClr val="FFFF00"/>
              </a:solidFill>
            </a:endParaRPr>
          </a:p>
          <a:p>
            <a:r>
              <a:rPr lang="en-GB" sz="2800" b="1" dirty="0">
                <a:solidFill>
                  <a:srgbClr val="FFFF00"/>
                </a:solidFill>
              </a:rPr>
              <a:t>For ever and ever,</a:t>
            </a:r>
            <a:endParaRPr lang="en-GB" sz="2800" dirty="0">
              <a:solidFill>
                <a:srgbClr val="FFFF00"/>
              </a:solidFill>
            </a:endParaRPr>
          </a:p>
          <a:p>
            <a:r>
              <a:rPr lang="en-GB" sz="2800" b="1" i="1" dirty="0">
                <a:solidFill>
                  <a:srgbClr val="FFFF00"/>
                </a:solidFill>
                <a:highlight>
                  <a:srgbClr val="FF0000"/>
                </a:highlight>
              </a:rPr>
              <a:t>All</a:t>
            </a:r>
            <a:r>
              <a:rPr lang="en-GB" sz="2800" dirty="0">
                <a:solidFill>
                  <a:srgbClr val="FFFF00"/>
                </a:solidFill>
              </a:rPr>
              <a:t>   </a:t>
            </a:r>
            <a:r>
              <a:rPr lang="en-US" sz="2800" b="1" dirty="0">
                <a:solidFill>
                  <a:srgbClr val="FFFF00"/>
                </a:solidFill>
              </a:rPr>
              <a:t>Amen</a:t>
            </a:r>
            <a:endParaRPr lang="en-GB" sz="2800" dirty="0">
              <a:solidFill>
                <a:srgbClr val="FFFF00"/>
              </a:solidFill>
            </a:endParaRPr>
          </a:p>
          <a:p>
            <a:r>
              <a:rPr lang="en-GB" sz="2800" b="1" dirty="0">
                <a:solidFill>
                  <a:srgbClr val="FFFF00"/>
                </a:solidFill>
              </a:rPr>
              <a:t> </a:t>
            </a:r>
            <a:endParaRPr lang="en-GB" sz="2800" dirty="0">
              <a:solidFill>
                <a:srgbClr val="FFFF00"/>
              </a:solidFill>
            </a:endParaRPr>
          </a:p>
        </p:txBody>
      </p:sp>
    </p:spTree>
    <p:extLst>
      <p:ext uri="{BB962C8B-B14F-4D97-AF65-F5344CB8AC3E}">
        <p14:creationId xmlns:p14="http://schemas.microsoft.com/office/powerpoint/2010/main" val="1724491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94BAF2-0FF5-FD41-876D-F6D39E5D9261}"/>
              </a:ext>
            </a:extLst>
          </p:cNvPr>
          <p:cNvSpPr/>
          <p:nvPr/>
        </p:nvSpPr>
        <p:spPr>
          <a:xfrm>
            <a:off x="4413141" y="1139962"/>
            <a:ext cx="2930610" cy="707886"/>
          </a:xfrm>
          <a:prstGeom prst="rect">
            <a:avLst/>
          </a:prstGeom>
        </p:spPr>
        <p:txBody>
          <a:bodyPr wrap="none">
            <a:spAutoFit/>
          </a:bodyPr>
          <a:lstStyle/>
          <a:p>
            <a:r>
              <a:rPr lang="en-GB" sz="4000" b="1" dirty="0">
                <a:solidFill>
                  <a:schemeClr val="bg1"/>
                </a:solidFill>
              </a:rPr>
              <a:t>The Blessing </a:t>
            </a:r>
            <a:endParaRPr lang="en-GB" sz="4000" dirty="0">
              <a:solidFill>
                <a:schemeClr val="bg1"/>
              </a:solidFill>
            </a:endParaRPr>
          </a:p>
        </p:txBody>
      </p:sp>
    </p:spTree>
    <p:extLst>
      <p:ext uri="{BB962C8B-B14F-4D97-AF65-F5344CB8AC3E}">
        <p14:creationId xmlns:p14="http://schemas.microsoft.com/office/powerpoint/2010/main" val="3403109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AA1DD3-2D6C-A943-92C0-C1AE5D6D60F5}"/>
              </a:ext>
            </a:extLst>
          </p:cNvPr>
          <p:cNvSpPr/>
          <p:nvPr/>
        </p:nvSpPr>
        <p:spPr>
          <a:xfrm>
            <a:off x="906049" y="258901"/>
            <a:ext cx="8500997" cy="3600986"/>
          </a:xfrm>
          <a:prstGeom prst="rect">
            <a:avLst/>
          </a:prstGeom>
        </p:spPr>
        <p:txBody>
          <a:bodyPr wrap="square">
            <a:spAutoFit/>
          </a:bodyPr>
          <a:lstStyle/>
          <a:p>
            <a:r>
              <a:rPr lang="en-GB" sz="3200" b="1" u="sng" dirty="0">
                <a:solidFill>
                  <a:schemeClr val="bg1"/>
                </a:solidFill>
              </a:rPr>
              <a:t>Preparation</a:t>
            </a:r>
            <a:endParaRPr lang="en-GB" sz="3200" dirty="0">
              <a:solidFill>
                <a:schemeClr val="bg1"/>
              </a:solidFill>
            </a:endParaRPr>
          </a:p>
          <a:p>
            <a:pPr fontAlgn="base"/>
            <a:r>
              <a:rPr lang="en-GB" sz="2800" dirty="0">
                <a:solidFill>
                  <a:schemeClr val="bg1"/>
                </a:solidFill>
              </a:rPr>
              <a:t> </a:t>
            </a:r>
          </a:p>
          <a:p>
            <a:pPr fontAlgn="base"/>
            <a:r>
              <a:rPr lang="en-GB" sz="2800" dirty="0">
                <a:solidFill>
                  <a:schemeClr val="bg1"/>
                </a:solidFill>
              </a:rPr>
              <a:t>O Lord, open our lips</a:t>
            </a:r>
            <a:br>
              <a:rPr lang="en-GB" sz="2800" dirty="0">
                <a:solidFill>
                  <a:schemeClr val="bg1"/>
                </a:solidFill>
              </a:rPr>
            </a:br>
            <a:r>
              <a:rPr lang="en-GB" sz="2800" b="1" i="1" dirty="0">
                <a:solidFill>
                  <a:srgbClr val="FF0000"/>
                </a:solidFill>
              </a:rPr>
              <a:t>All - </a:t>
            </a:r>
            <a:r>
              <a:rPr lang="en-GB" sz="2800" b="1" dirty="0">
                <a:solidFill>
                  <a:srgbClr val="FFFF00"/>
                </a:solidFill>
              </a:rPr>
              <a:t>and our mouth shall proclaim your praise.</a:t>
            </a:r>
            <a:endParaRPr lang="en-GB" sz="2800" dirty="0">
              <a:solidFill>
                <a:srgbClr val="FFFF00"/>
              </a:solidFill>
            </a:endParaRPr>
          </a:p>
          <a:p>
            <a:pPr fontAlgn="base"/>
            <a:endParaRPr lang="en-GB" sz="2800" dirty="0">
              <a:solidFill>
                <a:schemeClr val="bg1"/>
              </a:solidFill>
            </a:endParaRPr>
          </a:p>
          <a:p>
            <a:pPr fontAlgn="base"/>
            <a:r>
              <a:rPr lang="en-GB" sz="2800" dirty="0">
                <a:solidFill>
                  <a:schemeClr val="bg1"/>
                </a:solidFill>
              </a:rPr>
              <a:t>Send your Holy Spirit upon us,</a:t>
            </a:r>
            <a:br>
              <a:rPr lang="en-GB" sz="2800" dirty="0">
                <a:solidFill>
                  <a:schemeClr val="bg1"/>
                </a:solidFill>
              </a:rPr>
            </a:br>
            <a:r>
              <a:rPr lang="en-GB" sz="2800" b="1" i="1" dirty="0">
                <a:solidFill>
                  <a:srgbClr val="FF0000"/>
                </a:solidFill>
              </a:rPr>
              <a:t>All – </a:t>
            </a:r>
            <a:r>
              <a:rPr lang="en-GB" sz="2800" b="1" dirty="0">
                <a:solidFill>
                  <a:srgbClr val="FFFF00"/>
                </a:solidFill>
              </a:rPr>
              <a:t>and clothe us with power from on high</a:t>
            </a:r>
          </a:p>
          <a:p>
            <a:pPr fontAlgn="base"/>
            <a:r>
              <a:rPr lang="en-GB" sz="2800" b="1" dirty="0">
                <a:solidFill>
                  <a:srgbClr val="FFFF00"/>
                </a:solidFill>
              </a:rPr>
              <a:t>         Alleluia.</a:t>
            </a:r>
            <a:endParaRPr lang="en-GB" sz="2800" dirty="0">
              <a:solidFill>
                <a:srgbClr val="FFFF00"/>
              </a:solidFill>
            </a:endParaRPr>
          </a:p>
        </p:txBody>
      </p:sp>
    </p:spTree>
    <p:extLst>
      <p:ext uri="{BB962C8B-B14F-4D97-AF65-F5344CB8AC3E}">
        <p14:creationId xmlns:p14="http://schemas.microsoft.com/office/powerpoint/2010/main" val="2507339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C9415-9B79-B24D-A572-E260F1D2CE95}"/>
              </a:ext>
            </a:extLst>
          </p:cNvPr>
          <p:cNvSpPr txBox="1"/>
          <p:nvPr/>
        </p:nvSpPr>
        <p:spPr>
          <a:xfrm>
            <a:off x="1083062" y="-363254"/>
            <a:ext cx="10252992" cy="5201424"/>
          </a:xfrm>
          <a:prstGeom prst="rect">
            <a:avLst/>
          </a:prstGeom>
          <a:noFill/>
        </p:spPr>
        <p:txBody>
          <a:bodyPr wrap="square" rtlCol="0">
            <a:spAutoFit/>
          </a:bodyPr>
          <a:lstStyle/>
          <a:p>
            <a:r>
              <a:rPr lang="en-GB" sz="2400" b="1" i="1" dirty="0">
                <a:solidFill>
                  <a:schemeClr val="bg1"/>
                </a:solidFill>
              </a:rPr>
              <a:t> </a:t>
            </a:r>
            <a:endParaRPr lang="en-GB" sz="2400" dirty="0">
              <a:solidFill>
                <a:schemeClr val="bg1"/>
              </a:solidFill>
            </a:endParaRPr>
          </a:p>
          <a:p>
            <a:r>
              <a:rPr lang="en-GB" sz="3200" b="1" i="1" dirty="0">
                <a:solidFill>
                  <a:schemeClr val="bg1"/>
                </a:solidFill>
              </a:rPr>
              <a:t>A prayer of thanksgiving </a:t>
            </a:r>
          </a:p>
          <a:p>
            <a:endParaRPr lang="en-GB" sz="2400" dirty="0">
              <a:solidFill>
                <a:schemeClr val="bg1"/>
              </a:solidFill>
            </a:endParaRPr>
          </a:p>
          <a:p>
            <a:r>
              <a:rPr lang="en-GB" sz="2800" dirty="0">
                <a:solidFill>
                  <a:schemeClr val="bg1"/>
                </a:solidFill>
              </a:rPr>
              <a:t>Blessed are you, creator God,</a:t>
            </a:r>
          </a:p>
          <a:p>
            <a:r>
              <a:rPr lang="en-GB" sz="2800" dirty="0">
                <a:solidFill>
                  <a:schemeClr val="bg1"/>
                </a:solidFill>
              </a:rPr>
              <a:t>to you be glory and praise for ever.</a:t>
            </a:r>
          </a:p>
          <a:p>
            <a:r>
              <a:rPr lang="en-GB" sz="2800" dirty="0">
                <a:solidFill>
                  <a:schemeClr val="bg1"/>
                </a:solidFill>
              </a:rPr>
              <a:t>As your Spirit moved over the face of the waters </a:t>
            </a:r>
          </a:p>
          <a:p>
            <a:r>
              <a:rPr lang="en-GB" sz="2800" dirty="0">
                <a:solidFill>
                  <a:schemeClr val="bg1"/>
                </a:solidFill>
              </a:rPr>
              <a:t>bringing light and life to your creation,</a:t>
            </a:r>
          </a:p>
          <a:p>
            <a:r>
              <a:rPr lang="en-GB" sz="2800" dirty="0">
                <a:solidFill>
                  <a:schemeClr val="bg1"/>
                </a:solidFill>
              </a:rPr>
              <a:t>pour out your Spirit on us today</a:t>
            </a:r>
          </a:p>
          <a:p>
            <a:r>
              <a:rPr lang="en-GB" sz="2800" dirty="0">
                <a:solidFill>
                  <a:schemeClr val="bg1"/>
                </a:solidFill>
              </a:rPr>
              <a:t>that we may walk as children of light </a:t>
            </a:r>
          </a:p>
          <a:p>
            <a:r>
              <a:rPr lang="en-GB" sz="2800" dirty="0">
                <a:solidFill>
                  <a:schemeClr val="bg1"/>
                </a:solidFill>
              </a:rPr>
              <a:t>and by your grace reveal your presence.  </a:t>
            </a:r>
          </a:p>
          <a:p>
            <a:r>
              <a:rPr lang="en-GB" sz="2800" dirty="0">
                <a:solidFill>
                  <a:schemeClr val="bg1"/>
                </a:solidFill>
              </a:rPr>
              <a:t>Blessed be God, Father, Son and Holy Spirit.</a:t>
            </a:r>
          </a:p>
          <a:p>
            <a:r>
              <a:rPr lang="en-GB" sz="2800" i="1" dirty="0">
                <a:solidFill>
                  <a:srgbClr val="FF0000"/>
                </a:solidFill>
              </a:rPr>
              <a:t>All</a:t>
            </a:r>
            <a:r>
              <a:rPr lang="en-GB" sz="2800" dirty="0">
                <a:solidFill>
                  <a:srgbClr val="FF0000"/>
                </a:solidFill>
              </a:rPr>
              <a:t>   </a:t>
            </a:r>
            <a:r>
              <a:rPr lang="en-GB" sz="2800" dirty="0">
                <a:solidFill>
                  <a:srgbClr val="FFFF00"/>
                </a:solidFill>
              </a:rPr>
              <a:t> </a:t>
            </a:r>
            <a:r>
              <a:rPr lang="en-GB" sz="2800" b="1" dirty="0">
                <a:solidFill>
                  <a:srgbClr val="FFFF00"/>
                </a:solidFill>
              </a:rPr>
              <a:t>Blessed be God for ever.</a:t>
            </a:r>
            <a:endParaRPr lang="en-GB" sz="2800" dirty="0">
              <a:solidFill>
                <a:srgbClr val="FFFF00"/>
              </a:solidFill>
            </a:endParaRPr>
          </a:p>
        </p:txBody>
      </p:sp>
    </p:spTree>
    <p:extLst>
      <p:ext uri="{BB962C8B-B14F-4D97-AF65-F5344CB8AC3E}">
        <p14:creationId xmlns:p14="http://schemas.microsoft.com/office/powerpoint/2010/main" val="1289927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B334B4-585F-4B4C-A8AC-70D7AE0D138D}"/>
              </a:ext>
            </a:extLst>
          </p:cNvPr>
          <p:cNvSpPr/>
          <p:nvPr/>
        </p:nvSpPr>
        <p:spPr>
          <a:xfrm>
            <a:off x="931099" y="544821"/>
            <a:ext cx="8425841" cy="4401205"/>
          </a:xfrm>
          <a:prstGeom prst="rect">
            <a:avLst/>
          </a:prstGeom>
        </p:spPr>
        <p:txBody>
          <a:bodyPr wrap="square">
            <a:spAutoFit/>
          </a:bodyPr>
          <a:lstStyle/>
          <a:p>
            <a:pPr>
              <a:spcAft>
                <a:spcPts val="0"/>
              </a:spcAft>
            </a:pPr>
            <a:r>
              <a:rPr lang="en-GB" sz="2800" dirty="0">
                <a:solidFill>
                  <a:schemeClr val="bg1"/>
                </a:solidFill>
                <a:ea typeface="MS Mincho" panose="02020609040205080304" pitchFamily="49" charset="-128"/>
                <a:cs typeface="Times New Roman" panose="02020603050405020304" pitchFamily="18" charset="0"/>
              </a:rPr>
              <a:t>The night has passed, and the day lies open before us;</a:t>
            </a:r>
            <a:endParaRPr lang="en-GB" sz="2800" dirty="0">
              <a:solidFill>
                <a:schemeClr val="bg1"/>
              </a:solidFill>
              <a:effectLst/>
              <a:ea typeface="MS Mincho" panose="02020609040205080304" pitchFamily="49" charset="-128"/>
              <a:cs typeface="Times New Roman" panose="02020603050405020304" pitchFamily="18" charset="0"/>
            </a:endParaRPr>
          </a:p>
          <a:p>
            <a:pPr>
              <a:spcAft>
                <a:spcPts val="0"/>
              </a:spcAft>
            </a:pPr>
            <a:r>
              <a:rPr lang="en-GB" sz="2800" dirty="0">
                <a:solidFill>
                  <a:schemeClr val="bg1"/>
                </a:solidFill>
                <a:ea typeface="MS Mincho" panose="02020609040205080304" pitchFamily="49" charset="-128"/>
                <a:cs typeface="Times New Roman" panose="02020603050405020304" pitchFamily="18" charset="0"/>
              </a:rPr>
              <a:t>let us pray with one heart and mind.</a:t>
            </a:r>
            <a:endParaRPr lang="en-GB" sz="2800" dirty="0">
              <a:solidFill>
                <a:schemeClr val="bg1"/>
              </a:solidFill>
              <a:effectLst/>
              <a:ea typeface="MS Mincho" panose="02020609040205080304" pitchFamily="49" charset="-128"/>
              <a:cs typeface="Times New Roman" panose="02020603050405020304" pitchFamily="18" charset="0"/>
            </a:endParaRPr>
          </a:p>
          <a:p>
            <a:pPr>
              <a:spcAft>
                <a:spcPts val="0"/>
              </a:spcAft>
            </a:pPr>
            <a:r>
              <a:rPr lang="en-GB" sz="2800" dirty="0">
                <a:solidFill>
                  <a:schemeClr val="bg1"/>
                </a:solidFill>
                <a:ea typeface="MS Mincho" panose="02020609040205080304" pitchFamily="49" charset="-128"/>
                <a:cs typeface="Times New Roman" panose="02020603050405020304" pitchFamily="18" charset="0"/>
              </a:rPr>
              <a:t> </a:t>
            </a:r>
            <a:endParaRPr lang="en-GB" sz="2800" dirty="0">
              <a:solidFill>
                <a:schemeClr val="bg1"/>
              </a:solidFill>
              <a:effectLst/>
              <a:ea typeface="MS Mincho" panose="02020609040205080304" pitchFamily="49" charset="-128"/>
              <a:cs typeface="Times New Roman" panose="02020603050405020304" pitchFamily="18" charset="0"/>
            </a:endParaRPr>
          </a:p>
          <a:p>
            <a:pPr>
              <a:spcAft>
                <a:spcPts val="0"/>
              </a:spcAft>
            </a:pPr>
            <a:r>
              <a:rPr lang="en-GB" sz="2800" b="1" i="1" dirty="0">
                <a:solidFill>
                  <a:srgbClr val="FF0000"/>
                </a:solidFill>
                <a:ea typeface="MS Mincho" panose="02020609040205080304" pitchFamily="49" charset="-128"/>
                <a:cs typeface="Times New Roman" panose="02020603050405020304" pitchFamily="18" charset="0"/>
              </a:rPr>
              <a:t>Silence is kept</a:t>
            </a:r>
            <a:endParaRPr lang="en-GB" sz="2800" dirty="0">
              <a:effectLst/>
              <a:ea typeface="MS Mincho" panose="02020609040205080304" pitchFamily="49" charset="-128"/>
              <a:cs typeface="Times New Roman" panose="02020603050405020304" pitchFamily="18" charset="0"/>
            </a:endParaRPr>
          </a:p>
          <a:p>
            <a:pPr>
              <a:spcAft>
                <a:spcPts val="0"/>
              </a:spcAft>
            </a:pPr>
            <a:r>
              <a:rPr lang="en-GB" sz="2800" dirty="0">
                <a:ea typeface="MS Mincho" panose="02020609040205080304" pitchFamily="49" charset="-128"/>
                <a:cs typeface="Times New Roman" panose="02020603050405020304" pitchFamily="18" charset="0"/>
              </a:rPr>
              <a:t> </a:t>
            </a:r>
            <a:endParaRPr lang="en-GB" sz="2800" dirty="0">
              <a:solidFill>
                <a:schemeClr val="bg1"/>
              </a:solidFill>
              <a:effectLst/>
              <a:ea typeface="MS Mincho" panose="02020609040205080304" pitchFamily="49" charset="-128"/>
              <a:cs typeface="Times New Roman" panose="02020603050405020304" pitchFamily="18" charset="0"/>
            </a:endParaRPr>
          </a:p>
          <a:p>
            <a:pPr>
              <a:spcAft>
                <a:spcPts val="0"/>
              </a:spcAft>
            </a:pPr>
            <a:r>
              <a:rPr lang="en-GB" sz="2800" dirty="0">
                <a:solidFill>
                  <a:schemeClr val="bg1"/>
                </a:solidFill>
                <a:ea typeface="MS Mincho" panose="02020609040205080304" pitchFamily="49" charset="-128"/>
                <a:cs typeface="Times New Roman" panose="02020603050405020304" pitchFamily="18" charset="0"/>
              </a:rPr>
              <a:t>As we rejoice in the gift of this new day, </a:t>
            </a:r>
            <a:endParaRPr lang="en-GB" sz="2800" dirty="0">
              <a:solidFill>
                <a:schemeClr val="bg1"/>
              </a:solidFill>
              <a:effectLst/>
              <a:ea typeface="MS Mincho" panose="02020609040205080304" pitchFamily="49" charset="-128"/>
              <a:cs typeface="Times New Roman" panose="02020603050405020304" pitchFamily="18" charset="0"/>
            </a:endParaRPr>
          </a:p>
          <a:p>
            <a:pPr>
              <a:spcAft>
                <a:spcPts val="0"/>
              </a:spcAft>
            </a:pPr>
            <a:r>
              <a:rPr lang="en-GB" sz="2800" dirty="0">
                <a:solidFill>
                  <a:schemeClr val="bg1"/>
                </a:solidFill>
                <a:ea typeface="MS Mincho" panose="02020609040205080304" pitchFamily="49" charset="-128"/>
                <a:cs typeface="Times New Roman" panose="02020603050405020304" pitchFamily="18" charset="0"/>
              </a:rPr>
              <a:t>so may the light of your presence, O God,</a:t>
            </a:r>
            <a:endParaRPr lang="en-GB" sz="2800" dirty="0">
              <a:solidFill>
                <a:schemeClr val="bg1"/>
              </a:solidFill>
              <a:effectLst/>
              <a:ea typeface="MS Mincho" panose="02020609040205080304" pitchFamily="49" charset="-128"/>
              <a:cs typeface="Times New Roman" panose="02020603050405020304" pitchFamily="18" charset="0"/>
            </a:endParaRPr>
          </a:p>
          <a:p>
            <a:pPr>
              <a:spcAft>
                <a:spcPts val="0"/>
              </a:spcAft>
            </a:pPr>
            <a:r>
              <a:rPr lang="en-GB" sz="2800" dirty="0">
                <a:solidFill>
                  <a:schemeClr val="bg1"/>
                </a:solidFill>
                <a:ea typeface="MS Mincho" panose="02020609040205080304" pitchFamily="49" charset="-128"/>
                <a:cs typeface="Times New Roman" panose="02020603050405020304" pitchFamily="18" charset="0"/>
              </a:rPr>
              <a:t>set our hearts on fire with love for you; </a:t>
            </a:r>
            <a:endParaRPr lang="en-GB" sz="2800" dirty="0">
              <a:solidFill>
                <a:schemeClr val="bg1"/>
              </a:solidFill>
              <a:effectLst/>
              <a:ea typeface="MS Mincho" panose="02020609040205080304" pitchFamily="49" charset="-128"/>
              <a:cs typeface="Times New Roman" panose="02020603050405020304" pitchFamily="18" charset="0"/>
            </a:endParaRPr>
          </a:p>
          <a:p>
            <a:pPr>
              <a:spcAft>
                <a:spcPts val="0"/>
              </a:spcAft>
            </a:pPr>
            <a:r>
              <a:rPr lang="en-GB" sz="2800" dirty="0">
                <a:solidFill>
                  <a:schemeClr val="bg1"/>
                </a:solidFill>
                <a:ea typeface="MS Mincho" panose="02020609040205080304" pitchFamily="49" charset="-128"/>
                <a:cs typeface="Times New Roman" panose="02020603050405020304" pitchFamily="18" charset="0"/>
              </a:rPr>
              <a:t>now and forever, </a:t>
            </a:r>
            <a:endParaRPr lang="en-GB" sz="2800" dirty="0">
              <a:solidFill>
                <a:schemeClr val="bg1"/>
              </a:solidFill>
              <a:effectLst/>
              <a:ea typeface="MS Mincho" panose="02020609040205080304" pitchFamily="49" charset="-128"/>
              <a:cs typeface="Times New Roman" panose="02020603050405020304" pitchFamily="18" charset="0"/>
            </a:endParaRPr>
          </a:p>
          <a:p>
            <a:pPr>
              <a:spcAft>
                <a:spcPts val="0"/>
              </a:spcAft>
            </a:pPr>
            <a:r>
              <a:rPr lang="en-GB" sz="2800" b="1" i="1" dirty="0">
                <a:solidFill>
                  <a:srgbClr val="FF0000"/>
                </a:solidFill>
                <a:ea typeface="MS Mincho" panose="02020609040205080304" pitchFamily="49" charset="-128"/>
                <a:cs typeface="Times New Roman" panose="02020603050405020304" pitchFamily="18" charset="0"/>
              </a:rPr>
              <a:t>All</a:t>
            </a:r>
            <a:r>
              <a:rPr lang="en-GB" sz="2800" b="1" dirty="0">
                <a:solidFill>
                  <a:schemeClr val="bg1"/>
                </a:solidFill>
                <a:ea typeface="MS Mincho" panose="02020609040205080304" pitchFamily="49" charset="-128"/>
                <a:cs typeface="Times New Roman" panose="02020603050405020304" pitchFamily="18" charset="0"/>
              </a:rPr>
              <a:t> </a:t>
            </a:r>
            <a:r>
              <a:rPr lang="en-GB" sz="2800" dirty="0">
                <a:solidFill>
                  <a:srgbClr val="FFFF00"/>
                </a:solidFill>
                <a:ea typeface="MS Mincho" panose="02020609040205080304" pitchFamily="49" charset="-128"/>
                <a:cs typeface="Times New Roman" panose="02020603050405020304" pitchFamily="18" charset="0"/>
              </a:rPr>
              <a:t>- </a:t>
            </a:r>
            <a:r>
              <a:rPr lang="en-GB" sz="2800" b="1" dirty="0">
                <a:solidFill>
                  <a:srgbClr val="FFFF00"/>
                </a:solidFill>
                <a:ea typeface="MS Mincho" panose="02020609040205080304" pitchFamily="49" charset="-128"/>
                <a:cs typeface="Times New Roman" panose="02020603050405020304" pitchFamily="18" charset="0"/>
              </a:rPr>
              <a:t>Amen</a:t>
            </a:r>
            <a:endParaRPr lang="en-GB" sz="2800" dirty="0">
              <a:solidFill>
                <a:srgbClr val="FFFF00"/>
              </a:solidFill>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055923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489591-14F2-BA4F-BF14-C5F1C673AF67}"/>
              </a:ext>
            </a:extLst>
          </p:cNvPr>
          <p:cNvSpPr txBox="1"/>
          <p:nvPr/>
        </p:nvSpPr>
        <p:spPr>
          <a:xfrm>
            <a:off x="538618" y="198304"/>
            <a:ext cx="7569795" cy="6924973"/>
          </a:xfrm>
          <a:prstGeom prst="rect">
            <a:avLst/>
          </a:prstGeom>
          <a:noFill/>
        </p:spPr>
        <p:txBody>
          <a:bodyPr wrap="square" rtlCol="0">
            <a:spAutoFit/>
          </a:bodyPr>
          <a:lstStyle/>
          <a:p>
            <a:r>
              <a:rPr lang="en-GB" sz="2800" b="1" u="sng" dirty="0">
                <a:solidFill>
                  <a:schemeClr val="bg1"/>
                </a:solidFill>
              </a:rPr>
              <a:t>Word of God </a:t>
            </a:r>
          </a:p>
          <a:p>
            <a:r>
              <a:rPr lang="en-GB" sz="2800" b="1" dirty="0">
                <a:solidFill>
                  <a:schemeClr val="bg1"/>
                </a:solidFill>
              </a:rPr>
              <a:t>Psalm 47</a:t>
            </a:r>
          </a:p>
          <a:p>
            <a:endParaRPr lang="en-GB" sz="2800" b="1" dirty="0">
              <a:solidFill>
                <a:schemeClr val="bg1"/>
              </a:solidFill>
            </a:endParaRPr>
          </a:p>
          <a:p>
            <a:r>
              <a:rPr lang="en-GB" sz="2800" b="1" baseline="30000" dirty="0">
                <a:solidFill>
                  <a:schemeClr val="bg1"/>
                </a:solidFill>
              </a:rPr>
              <a:t>1 </a:t>
            </a:r>
            <a:r>
              <a:rPr lang="en-GB" sz="2800" dirty="0">
                <a:solidFill>
                  <a:schemeClr val="bg1"/>
                </a:solidFill>
              </a:rPr>
              <a:t>Clap your hands, all you peoples;</a:t>
            </a:r>
            <a:br>
              <a:rPr lang="en-GB" sz="2800" dirty="0">
                <a:solidFill>
                  <a:schemeClr val="bg1"/>
                </a:solidFill>
              </a:rPr>
            </a:br>
            <a:r>
              <a:rPr lang="en-GB" sz="2800" dirty="0">
                <a:solidFill>
                  <a:schemeClr val="bg1"/>
                </a:solidFill>
              </a:rPr>
              <a:t>    shout to God with loud songs of joy.</a:t>
            </a:r>
            <a:br>
              <a:rPr lang="en-GB" sz="2800" dirty="0">
                <a:solidFill>
                  <a:schemeClr val="bg1"/>
                </a:solidFill>
              </a:rPr>
            </a:br>
            <a:r>
              <a:rPr lang="en-GB" sz="2800" b="1" baseline="30000" dirty="0">
                <a:solidFill>
                  <a:srgbClr val="FFFF00"/>
                </a:solidFill>
              </a:rPr>
              <a:t>2 </a:t>
            </a:r>
            <a:r>
              <a:rPr lang="en-GB" sz="2800" dirty="0">
                <a:solidFill>
                  <a:srgbClr val="FFFF00"/>
                </a:solidFill>
              </a:rPr>
              <a:t>For the Lord, the Most High, is awesome,</a:t>
            </a:r>
            <a:br>
              <a:rPr lang="en-GB" sz="2800" dirty="0">
                <a:solidFill>
                  <a:srgbClr val="FFFF00"/>
                </a:solidFill>
              </a:rPr>
            </a:br>
            <a:r>
              <a:rPr lang="en-GB" sz="2800" dirty="0">
                <a:solidFill>
                  <a:srgbClr val="FFFF00"/>
                </a:solidFill>
              </a:rPr>
              <a:t>    a great king over all the earth.</a:t>
            </a:r>
            <a:br>
              <a:rPr lang="en-GB" sz="2800" dirty="0">
                <a:solidFill>
                  <a:schemeClr val="bg1"/>
                </a:solidFill>
              </a:rPr>
            </a:br>
            <a:r>
              <a:rPr lang="en-GB" sz="2800" b="1" baseline="30000" dirty="0">
                <a:solidFill>
                  <a:schemeClr val="bg1"/>
                </a:solidFill>
              </a:rPr>
              <a:t>3 </a:t>
            </a:r>
            <a:r>
              <a:rPr lang="en-GB" sz="2800" dirty="0">
                <a:solidFill>
                  <a:schemeClr val="bg1"/>
                </a:solidFill>
              </a:rPr>
              <a:t>He subdued peoples under us,</a:t>
            </a:r>
            <a:br>
              <a:rPr lang="en-GB" sz="2800" dirty="0">
                <a:solidFill>
                  <a:schemeClr val="bg1"/>
                </a:solidFill>
              </a:rPr>
            </a:br>
            <a:r>
              <a:rPr lang="en-GB" sz="2800" dirty="0">
                <a:solidFill>
                  <a:schemeClr val="bg1"/>
                </a:solidFill>
              </a:rPr>
              <a:t>    and nations under our feet.</a:t>
            </a:r>
            <a:br>
              <a:rPr lang="en-GB" sz="2800" dirty="0">
                <a:solidFill>
                  <a:schemeClr val="bg1"/>
                </a:solidFill>
              </a:rPr>
            </a:br>
            <a:r>
              <a:rPr lang="en-GB" sz="2800" b="1" baseline="30000" dirty="0">
                <a:solidFill>
                  <a:srgbClr val="FFFF00"/>
                </a:solidFill>
              </a:rPr>
              <a:t>4 </a:t>
            </a:r>
            <a:r>
              <a:rPr lang="en-GB" sz="2800" dirty="0">
                <a:solidFill>
                  <a:srgbClr val="FFFF00"/>
                </a:solidFill>
              </a:rPr>
              <a:t>He chose our heritage for us,</a:t>
            </a:r>
            <a:br>
              <a:rPr lang="en-GB" sz="2800" dirty="0">
                <a:solidFill>
                  <a:srgbClr val="FFFF00"/>
                </a:solidFill>
              </a:rPr>
            </a:br>
            <a:r>
              <a:rPr lang="en-GB" sz="2800" dirty="0">
                <a:solidFill>
                  <a:srgbClr val="FFFF00"/>
                </a:solidFill>
              </a:rPr>
              <a:t>    the pride of Jacob whom he loves.</a:t>
            </a:r>
          </a:p>
          <a:p>
            <a:r>
              <a:rPr lang="en-GB" sz="2800" b="1" baseline="30000" dirty="0">
                <a:solidFill>
                  <a:schemeClr val="bg1"/>
                </a:solidFill>
              </a:rPr>
              <a:t>5 </a:t>
            </a:r>
            <a:r>
              <a:rPr lang="en-GB" sz="2800" dirty="0">
                <a:solidFill>
                  <a:schemeClr val="bg1"/>
                </a:solidFill>
              </a:rPr>
              <a:t>God has gone up with a shout,</a:t>
            </a:r>
            <a:br>
              <a:rPr lang="en-GB" sz="2800" dirty="0">
                <a:solidFill>
                  <a:schemeClr val="bg1"/>
                </a:solidFill>
              </a:rPr>
            </a:br>
            <a:r>
              <a:rPr lang="en-GB" sz="2800" dirty="0">
                <a:solidFill>
                  <a:schemeClr val="bg1"/>
                </a:solidFill>
              </a:rPr>
              <a:t>    the Lord with the sound of a trumpet.</a:t>
            </a:r>
            <a:br>
              <a:rPr lang="en-GB" sz="2800" dirty="0">
                <a:solidFill>
                  <a:schemeClr val="bg1"/>
                </a:solidFill>
              </a:rPr>
            </a:br>
            <a:r>
              <a:rPr lang="en-GB" sz="2800" b="1" baseline="30000" dirty="0">
                <a:solidFill>
                  <a:srgbClr val="FFFF00"/>
                </a:solidFill>
              </a:rPr>
              <a:t>6 </a:t>
            </a:r>
            <a:r>
              <a:rPr lang="en-GB" sz="2800" dirty="0">
                <a:solidFill>
                  <a:srgbClr val="FFFF00"/>
                </a:solidFill>
              </a:rPr>
              <a:t>Sing praises to God, sing praises;</a:t>
            </a:r>
            <a:br>
              <a:rPr lang="en-GB" sz="2800" dirty="0">
                <a:solidFill>
                  <a:srgbClr val="FFFF00"/>
                </a:solidFill>
              </a:rPr>
            </a:br>
            <a:r>
              <a:rPr lang="en-GB" sz="2800" dirty="0">
                <a:solidFill>
                  <a:srgbClr val="FFFF00"/>
                </a:solidFill>
              </a:rPr>
              <a:t>    sing praises to our King, sing praises</a:t>
            </a:r>
            <a:r>
              <a:rPr lang="en-GB" sz="2800" dirty="0">
                <a:solidFill>
                  <a:schemeClr val="bg1"/>
                </a:solidFill>
              </a:rPr>
              <a:t>.</a:t>
            </a:r>
            <a:br>
              <a:rPr lang="en-GB" sz="2800" dirty="0">
                <a:solidFill>
                  <a:schemeClr val="bg1"/>
                </a:solidFill>
              </a:rPr>
            </a:br>
            <a:endParaRPr lang="en-GB" sz="2800" dirty="0">
              <a:solidFill>
                <a:srgbClr val="FFFF00"/>
              </a:solidFill>
            </a:endParaRPr>
          </a:p>
        </p:txBody>
      </p:sp>
    </p:spTree>
    <p:extLst>
      <p:ext uri="{BB962C8B-B14F-4D97-AF65-F5344CB8AC3E}">
        <p14:creationId xmlns:p14="http://schemas.microsoft.com/office/powerpoint/2010/main" val="1087105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489591-14F2-BA4F-BF14-C5F1C673AF67}"/>
              </a:ext>
            </a:extLst>
          </p:cNvPr>
          <p:cNvSpPr txBox="1"/>
          <p:nvPr/>
        </p:nvSpPr>
        <p:spPr>
          <a:xfrm>
            <a:off x="538619" y="200416"/>
            <a:ext cx="7139836" cy="6555641"/>
          </a:xfrm>
          <a:prstGeom prst="rect">
            <a:avLst/>
          </a:prstGeom>
          <a:noFill/>
        </p:spPr>
        <p:txBody>
          <a:bodyPr wrap="square" rtlCol="0">
            <a:spAutoFit/>
          </a:bodyPr>
          <a:lstStyle/>
          <a:p>
            <a:r>
              <a:rPr lang="en-GB" sz="2800" b="1" baseline="30000" dirty="0">
                <a:solidFill>
                  <a:schemeClr val="bg1"/>
                </a:solidFill>
              </a:rPr>
              <a:t>7 </a:t>
            </a:r>
            <a:r>
              <a:rPr lang="en-GB" sz="2800" dirty="0">
                <a:solidFill>
                  <a:schemeClr val="bg1"/>
                </a:solidFill>
              </a:rPr>
              <a:t>For God is the king of all the earth;</a:t>
            </a:r>
            <a:br>
              <a:rPr lang="en-GB" sz="2800" dirty="0">
                <a:solidFill>
                  <a:schemeClr val="bg1"/>
                </a:solidFill>
              </a:rPr>
            </a:br>
            <a:r>
              <a:rPr lang="en-GB" sz="2800" dirty="0">
                <a:solidFill>
                  <a:schemeClr val="bg1"/>
                </a:solidFill>
              </a:rPr>
              <a:t>    sing praises with a psalm.</a:t>
            </a:r>
            <a:r>
              <a:rPr lang="en-GB" sz="2800" baseline="30000" dirty="0">
                <a:solidFill>
                  <a:schemeClr val="bg1"/>
                </a:solidFill>
              </a:rPr>
              <a:t>[</a:t>
            </a:r>
            <a:r>
              <a:rPr lang="en-GB" sz="2800" baseline="30000" dirty="0">
                <a:solidFill>
                  <a:schemeClr val="bg1"/>
                </a:solidFill>
                <a:hlinkClick r:id="rId2" tooltip="See footnote a">
                  <a:extLst>
                    <a:ext uri="{A12FA001-AC4F-418D-AE19-62706E023703}">
                      <ahyp:hlinkClr xmlns:ahyp="http://schemas.microsoft.com/office/drawing/2018/hyperlinkcolor" val="tx"/>
                    </a:ext>
                  </a:extLst>
                </a:hlinkClick>
              </a:rPr>
              <a:t>a</a:t>
            </a:r>
            <a:r>
              <a:rPr lang="en-GB" sz="2800" baseline="30000" dirty="0">
                <a:solidFill>
                  <a:schemeClr val="bg1"/>
                </a:solidFill>
              </a:rPr>
              <a:t>]</a:t>
            </a:r>
            <a:endParaRPr lang="en-GB" sz="2800" dirty="0">
              <a:solidFill>
                <a:schemeClr val="bg1"/>
              </a:solidFill>
            </a:endParaRPr>
          </a:p>
          <a:p>
            <a:r>
              <a:rPr lang="en-GB" sz="2800" b="1" baseline="30000" dirty="0">
                <a:solidFill>
                  <a:srgbClr val="FFFF00"/>
                </a:solidFill>
              </a:rPr>
              <a:t>8 </a:t>
            </a:r>
            <a:r>
              <a:rPr lang="en-GB" sz="2800" dirty="0">
                <a:solidFill>
                  <a:srgbClr val="FFFF00"/>
                </a:solidFill>
              </a:rPr>
              <a:t>God is king over the nations;</a:t>
            </a:r>
            <a:br>
              <a:rPr lang="en-GB" sz="2800" dirty="0">
                <a:solidFill>
                  <a:srgbClr val="FFFF00"/>
                </a:solidFill>
              </a:rPr>
            </a:br>
            <a:r>
              <a:rPr lang="en-GB" sz="2800" dirty="0">
                <a:solidFill>
                  <a:srgbClr val="FFFF00"/>
                </a:solidFill>
              </a:rPr>
              <a:t>    God sits on his holy throne.</a:t>
            </a:r>
            <a:br>
              <a:rPr lang="en-GB" sz="2800" dirty="0">
                <a:solidFill>
                  <a:schemeClr val="bg1"/>
                </a:solidFill>
              </a:rPr>
            </a:br>
            <a:r>
              <a:rPr lang="en-GB" sz="2800" b="1" baseline="30000" dirty="0">
                <a:solidFill>
                  <a:schemeClr val="bg1"/>
                </a:solidFill>
              </a:rPr>
              <a:t>9 </a:t>
            </a:r>
            <a:r>
              <a:rPr lang="en-GB" sz="2800" dirty="0">
                <a:solidFill>
                  <a:schemeClr val="bg1"/>
                </a:solidFill>
              </a:rPr>
              <a:t>The princes of the peoples gather</a:t>
            </a:r>
            <a:br>
              <a:rPr lang="en-GB" sz="2800" dirty="0">
                <a:solidFill>
                  <a:schemeClr val="bg1"/>
                </a:solidFill>
              </a:rPr>
            </a:br>
            <a:r>
              <a:rPr lang="en-GB" sz="2800" dirty="0">
                <a:solidFill>
                  <a:schemeClr val="bg1"/>
                </a:solidFill>
              </a:rPr>
              <a:t>    as the people of the God of Abraham.</a:t>
            </a:r>
            <a:br>
              <a:rPr lang="en-GB" sz="2800" dirty="0">
                <a:solidFill>
                  <a:schemeClr val="bg1"/>
                </a:solidFill>
              </a:rPr>
            </a:br>
            <a:r>
              <a:rPr lang="en-GB" sz="2800" dirty="0">
                <a:solidFill>
                  <a:schemeClr val="bg1"/>
                </a:solidFill>
              </a:rPr>
              <a:t>For the shields of the earth belong to God;</a:t>
            </a:r>
            <a:br>
              <a:rPr lang="en-GB" sz="2800" dirty="0">
                <a:solidFill>
                  <a:schemeClr val="bg1"/>
                </a:solidFill>
              </a:rPr>
            </a:br>
            <a:r>
              <a:rPr lang="en-GB" sz="2800" dirty="0">
                <a:solidFill>
                  <a:schemeClr val="bg1"/>
                </a:solidFill>
              </a:rPr>
              <a:t>    he is highly exalted.</a:t>
            </a:r>
          </a:p>
          <a:p>
            <a:r>
              <a:rPr lang="en-US" sz="2800" b="1" dirty="0">
                <a:solidFill>
                  <a:srgbClr val="FFFF00"/>
                </a:solidFill>
              </a:rPr>
              <a:t>Glory to the Father, </a:t>
            </a:r>
          </a:p>
          <a:p>
            <a:r>
              <a:rPr lang="en-US" sz="2800" b="1" dirty="0">
                <a:solidFill>
                  <a:srgbClr val="FFFF00"/>
                </a:solidFill>
              </a:rPr>
              <a:t>and to the Son and to the Holy Spirit.</a:t>
            </a:r>
            <a:endParaRPr lang="en-GB" sz="2800" dirty="0">
              <a:solidFill>
                <a:srgbClr val="FFFF00"/>
              </a:solidFill>
            </a:endParaRPr>
          </a:p>
          <a:p>
            <a:r>
              <a:rPr lang="en-US" sz="2800" b="1" dirty="0">
                <a:solidFill>
                  <a:srgbClr val="FFFF00"/>
                </a:solidFill>
              </a:rPr>
              <a:t>As it was in the beginning,</a:t>
            </a:r>
          </a:p>
          <a:p>
            <a:r>
              <a:rPr lang="en-US" sz="2800" b="1" dirty="0">
                <a:solidFill>
                  <a:srgbClr val="FFFF00"/>
                </a:solidFill>
              </a:rPr>
              <a:t>is now and evermore shall be</a:t>
            </a:r>
            <a:endParaRPr lang="en-GB" sz="2800" dirty="0">
              <a:solidFill>
                <a:srgbClr val="FFFF00"/>
              </a:solidFill>
            </a:endParaRPr>
          </a:p>
          <a:p>
            <a:r>
              <a:rPr lang="en-GB" sz="2800" b="1" i="1" dirty="0">
                <a:solidFill>
                  <a:srgbClr val="FF0000"/>
                </a:solidFill>
              </a:rPr>
              <a:t>All</a:t>
            </a:r>
            <a:r>
              <a:rPr lang="en-GB" sz="2800" dirty="0">
                <a:solidFill>
                  <a:srgbClr val="FFFF00"/>
                </a:solidFill>
              </a:rPr>
              <a:t>   </a:t>
            </a:r>
            <a:r>
              <a:rPr lang="en-US" sz="2800" b="1" dirty="0">
                <a:solidFill>
                  <a:srgbClr val="FFFF00"/>
                </a:solidFill>
              </a:rPr>
              <a:t>Amen</a:t>
            </a:r>
          </a:p>
          <a:p>
            <a:endParaRPr lang="en-US" sz="2800" b="1" dirty="0">
              <a:solidFill>
                <a:srgbClr val="FFFF00"/>
              </a:solidFill>
            </a:endParaRPr>
          </a:p>
          <a:p>
            <a:r>
              <a:rPr lang="en-GB" sz="2800" b="1" i="1" dirty="0">
                <a:solidFill>
                  <a:srgbClr val="FF0000"/>
                </a:solidFill>
              </a:rPr>
              <a:t>a time of silence</a:t>
            </a:r>
            <a:endParaRPr lang="en-GB" sz="2800" dirty="0">
              <a:solidFill>
                <a:srgbClr val="FF0000"/>
              </a:solidFill>
            </a:endParaRPr>
          </a:p>
        </p:txBody>
      </p:sp>
    </p:spTree>
    <p:extLst>
      <p:ext uri="{BB962C8B-B14F-4D97-AF65-F5344CB8AC3E}">
        <p14:creationId xmlns:p14="http://schemas.microsoft.com/office/powerpoint/2010/main" val="438631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A52EAE-1337-3648-90C4-4A46D3F172B1}"/>
              </a:ext>
            </a:extLst>
          </p:cNvPr>
          <p:cNvSpPr txBox="1"/>
          <p:nvPr/>
        </p:nvSpPr>
        <p:spPr>
          <a:xfrm>
            <a:off x="552570" y="0"/>
            <a:ext cx="11136324" cy="7386638"/>
          </a:xfrm>
          <a:prstGeom prst="rect">
            <a:avLst/>
          </a:prstGeom>
          <a:noFill/>
        </p:spPr>
        <p:txBody>
          <a:bodyPr wrap="square" rtlCol="0">
            <a:spAutoFit/>
          </a:bodyPr>
          <a:lstStyle/>
          <a:p>
            <a:r>
              <a:rPr lang="en-GB" sz="2800" b="1" dirty="0">
                <a:solidFill>
                  <a:schemeClr val="bg1"/>
                </a:solidFill>
              </a:rPr>
              <a:t>Acts 1: 1-11</a:t>
            </a:r>
            <a:r>
              <a:rPr lang="en-GB" sz="2800" dirty="0">
                <a:solidFill>
                  <a:schemeClr val="bg1"/>
                </a:solidFill>
              </a:rPr>
              <a:t>  NRSV</a:t>
            </a:r>
          </a:p>
          <a:p>
            <a:endParaRPr lang="en-GB" sz="2800" dirty="0">
              <a:solidFill>
                <a:schemeClr val="bg1"/>
              </a:solidFill>
            </a:endParaRPr>
          </a:p>
          <a:p>
            <a:r>
              <a:rPr lang="en-GB" sz="2800" b="1" dirty="0">
                <a:solidFill>
                  <a:schemeClr val="bg1"/>
                </a:solidFill>
              </a:rPr>
              <a:t>The Promise of the Holy Spirit</a:t>
            </a:r>
          </a:p>
          <a:p>
            <a:endParaRPr lang="en-GB" sz="2800" b="1" dirty="0">
              <a:solidFill>
                <a:schemeClr val="bg1"/>
              </a:solidFill>
            </a:endParaRPr>
          </a:p>
          <a:p>
            <a:r>
              <a:rPr lang="en-GB" sz="2800" b="1" dirty="0">
                <a:solidFill>
                  <a:schemeClr val="bg1"/>
                </a:solidFill>
              </a:rPr>
              <a:t>1 </a:t>
            </a:r>
            <a:r>
              <a:rPr lang="en-GB" sz="2800" dirty="0">
                <a:solidFill>
                  <a:schemeClr val="bg1"/>
                </a:solidFill>
              </a:rPr>
              <a:t>In the first book, Theophilus, I wrote about all that Jesus did and taught from the beginning </a:t>
            </a:r>
            <a:r>
              <a:rPr lang="en-GB" sz="2800" b="1" baseline="30000" dirty="0">
                <a:solidFill>
                  <a:schemeClr val="bg1"/>
                </a:solidFill>
              </a:rPr>
              <a:t>2 </a:t>
            </a:r>
            <a:r>
              <a:rPr lang="en-GB" sz="2800" dirty="0">
                <a:solidFill>
                  <a:schemeClr val="bg1"/>
                </a:solidFill>
              </a:rPr>
              <a:t>until the day when he was taken up to heaven, after giving instructions through the Holy Spirit to the apostles whom he had chosen. </a:t>
            </a:r>
            <a:r>
              <a:rPr lang="en-GB" sz="2800" b="1" baseline="30000" dirty="0">
                <a:solidFill>
                  <a:schemeClr val="bg1"/>
                </a:solidFill>
              </a:rPr>
              <a:t>3 </a:t>
            </a:r>
            <a:r>
              <a:rPr lang="en-GB" sz="2800" dirty="0">
                <a:solidFill>
                  <a:schemeClr val="bg1"/>
                </a:solidFill>
              </a:rPr>
              <a:t>After his suffering he presented himself alive to them by many convincing proofs, appearing to them during forty days and speaking about the kingdom of God. </a:t>
            </a:r>
            <a:r>
              <a:rPr lang="en-GB" sz="2800" b="1" baseline="30000" dirty="0">
                <a:solidFill>
                  <a:schemeClr val="bg1"/>
                </a:solidFill>
              </a:rPr>
              <a:t>4 </a:t>
            </a:r>
            <a:r>
              <a:rPr lang="en-GB" sz="2800" dirty="0">
                <a:solidFill>
                  <a:schemeClr val="bg1"/>
                </a:solidFill>
              </a:rPr>
              <a:t>While staying</a:t>
            </a:r>
            <a:r>
              <a:rPr lang="en-GB" sz="2800" baseline="30000" dirty="0">
                <a:solidFill>
                  <a:schemeClr val="bg1"/>
                </a:solidFill>
              </a:rPr>
              <a:t>[</a:t>
            </a:r>
            <a:r>
              <a:rPr lang="en-GB" sz="2800" baseline="30000" dirty="0">
                <a:solidFill>
                  <a:schemeClr val="bg1"/>
                </a:solidFill>
                <a:hlinkClick r:id="rId2" tooltip="See footnote a">
                  <a:extLst>
                    <a:ext uri="{A12FA001-AC4F-418D-AE19-62706E023703}">
                      <ahyp:hlinkClr xmlns:ahyp="http://schemas.microsoft.com/office/drawing/2018/hyperlinkcolor" val="tx"/>
                    </a:ext>
                  </a:extLst>
                </a:hlinkClick>
              </a:rPr>
              <a:t>a</a:t>
            </a:r>
            <a:r>
              <a:rPr lang="en-GB" sz="2800" baseline="30000" dirty="0">
                <a:solidFill>
                  <a:schemeClr val="bg1"/>
                </a:solidFill>
              </a:rPr>
              <a:t>]</a:t>
            </a:r>
            <a:r>
              <a:rPr lang="en-GB" sz="2800" dirty="0">
                <a:solidFill>
                  <a:schemeClr val="bg1"/>
                </a:solidFill>
              </a:rPr>
              <a:t> with them, he ordered them not to leave Jerusalem, but to wait there for the promise of the Father. “This,” he said, “is what you have heard from me; </a:t>
            </a:r>
            <a:r>
              <a:rPr lang="en-GB" sz="2800" b="1" baseline="30000" dirty="0">
                <a:solidFill>
                  <a:schemeClr val="bg1"/>
                </a:solidFill>
              </a:rPr>
              <a:t>5 </a:t>
            </a:r>
            <a:r>
              <a:rPr lang="en-GB" sz="2800" dirty="0">
                <a:solidFill>
                  <a:schemeClr val="bg1"/>
                </a:solidFill>
              </a:rPr>
              <a:t>for John baptized with water, but you will be baptized with</a:t>
            </a:r>
            <a:r>
              <a:rPr lang="en-GB" sz="2800" baseline="30000" dirty="0">
                <a:solidFill>
                  <a:schemeClr val="bg1"/>
                </a:solidFill>
              </a:rPr>
              <a:t>[</a:t>
            </a:r>
            <a:r>
              <a:rPr lang="en-GB" sz="2800" baseline="30000" dirty="0">
                <a:solidFill>
                  <a:schemeClr val="bg1"/>
                </a:solidFill>
                <a:hlinkClick r:id="rId3" tooltip="See footnote b">
                  <a:extLst>
                    <a:ext uri="{A12FA001-AC4F-418D-AE19-62706E023703}">
                      <ahyp:hlinkClr xmlns:ahyp="http://schemas.microsoft.com/office/drawing/2018/hyperlinkcolor" val="tx"/>
                    </a:ext>
                  </a:extLst>
                </a:hlinkClick>
              </a:rPr>
              <a:t>b</a:t>
            </a:r>
            <a:r>
              <a:rPr lang="en-GB" sz="2800" baseline="30000" dirty="0">
                <a:solidFill>
                  <a:schemeClr val="bg1"/>
                </a:solidFill>
              </a:rPr>
              <a:t>]</a:t>
            </a:r>
            <a:r>
              <a:rPr lang="en-GB" sz="2800" dirty="0">
                <a:solidFill>
                  <a:schemeClr val="bg1"/>
                </a:solidFill>
              </a:rPr>
              <a:t> the Holy Spirit not many days from now.”</a:t>
            </a:r>
          </a:p>
          <a:p>
            <a:endParaRPr lang="en-GB" sz="2000" dirty="0">
              <a:solidFill>
                <a:schemeClr val="bg1"/>
              </a:solidFill>
            </a:endParaRPr>
          </a:p>
          <a:p>
            <a:endParaRPr lang="en-GB" dirty="0">
              <a:solidFill>
                <a:schemeClr val="bg1"/>
              </a:solidFill>
            </a:endParaRPr>
          </a:p>
          <a:p>
            <a:endParaRPr lang="en-GB" dirty="0">
              <a:solidFill>
                <a:schemeClr val="bg1"/>
              </a:solidFill>
            </a:endParaRPr>
          </a:p>
          <a:p>
            <a:br>
              <a:rPr lang="en-GB" dirty="0">
                <a:solidFill>
                  <a:schemeClr val="bg1"/>
                </a:solidFill>
              </a:rPr>
            </a:br>
            <a:endParaRPr lang="en-GB" dirty="0">
              <a:solidFill>
                <a:schemeClr val="bg1"/>
              </a:solidFill>
            </a:endParaRPr>
          </a:p>
        </p:txBody>
      </p:sp>
    </p:spTree>
    <p:extLst>
      <p:ext uri="{BB962C8B-B14F-4D97-AF65-F5344CB8AC3E}">
        <p14:creationId xmlns:p14="http://schemas.microsoft.com/office/powerpoint/2010/main" val="15631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A52EAE-1337-3648-90C4-4A46D3F172B1}"/>
              </a:ext>
            </a:extLst>
          </p:cNvPr>
          <p:cNvSpPr txBox="1"/>
          <p:nvPr/>
        </p:nvSpPr>
        <p:spPr>
          <a:xfrm>
            <a:off x="552570" y="0"/>
            <a:ext cx="11136324" cy="7694414"/>
          </a:xfrm>
          <a:prstGeom prst="rect">
            <a:avLst/>
          </a:prstGeom>
          <a:noFill/>
        </p:spPr>
        <p:txBody>
          <a:bodyPr wrap="square" rtlCol="0">
            <a:spAutoFit/>
          </a:bodyPr>
          <a:lstStyle/>
          <a:p>
            <a:endParaRPr lang="en-GB" sz="2000" dirty="0">
              <a:solidFill>
                <a:schemeClr val="bg1"/>
              </a:solidFill>
            </a:endParaRPr>
          </a:p>
          <a:p>
            <a:r>
              <a:rPr lang="en-GB" sz="2800" b="1" dirty="0">
                <a:solidFill>
                  <a:schemeClr val="bg1"/>
                </a:solidFill>
              </a:rPr>
              <a:t>The Ascension of Jesus</a:t>
            </a:r>
          </a:p>
          <a:p>
            <a:endParaRPr lang="en-GB" sz="2800" b="1" dirty="0">
              <a:solidFill>
                <a:schemeClr val="bg1"/>
              </a:solidFill>
            </a:endParaRPr>
          </a:p>
          <a:p>
            <a:r>
              <a:rPr lang="en-GB" sz="2800" b="1" baseline="30000" dirty="0">
                <a:solidFill>
                  <a:schemeClr val="bg1"/>
                </a:solidFill>
              </a:rPr>
              <a:t>6 </a:t>
            </a:r>
            <a:r>
              <a:rPr lang="en-GB" sz="2800" dirty="0">
                <a:solidFill>
                  <a:schemeClr val="bg1"/>
                </a:solidFill>
              </a:rPr>
              <a:t>So when they had come together, they asked him, “Lord, is this the time when you will restore the kingdom to Israel?” </a:t>
            </a:r>
            <a:r>
              <a:rPr lang="en-GB" sz="2800" b="1" baseline="30000" dirty="0">
                <a:solidFill>
                  <a:schemeClr val="bg1"/>
                </a:solidFill>
              </a:rPr>
              <a:t>7 </a:t>
            </a:r>
            <a:r>
              <a:rPr lang="en-GB" sz="2800" dirty="0">
                <a:solidFill>
                  <a:schemeClr val="bg1"/>
                </a:solidFill>
              </a:rPr>
              <a:t>He replied, “It is not for you to know the times or periods that the Father has set by his own authority. </a:t>
            </a:r>
            <a:r>
              <a:rPr lang="en-GB" sz="2800" b="1" baseline="30000" dirty="0">
                <a:solidFill>
                  <a:schemeClr val="bg1"/>
                </a:solidFill>
              </a:rPr>
              <a:t>8 </a:t>
            </a:r>
            <a:r>
              <a:rPr lang="en-GB" sz="2800" dirty="0">
                <a:solidFill>
                  <a:schemeClr val="bg1"/>
                </a:solidFill>
              </a:rPr>
              <a:t>But you will receive power when the Holy Spirit has come upon you; and you will be my witnesses in Jerusalem, in all Judea and Samaria, and to the ends of the earth.” </a:t>
            </a:r>
            <a:r>
              <a:rPr lang="en-GB" sz="2800" b="1" baseline="30000" dirty="0">
                <a:solidFill>
                  <a:schemeClr val="bg1"/>
                </a:solidFill>
              </a:rPr>
              <a:t>9 </a:t>
            </a:r>
            <a:r>
              <a:rPr lang="en-GB" sz="2800" dirty="0">
                <a:solidFill>
                  <a:schemeClr val="bg1"/>
                </a:solidFill>
              </a:rPr>
              <a:t>When he had said this, as they were watching, he was lifted up, and a cloud took him out of their sight. </a:t>
            </a:r>
            <a:r>
              <a:rPr lang="en-GB" sz="2800" b="1" baseline="30000" dirty="0">
                <a:solidFill>
                  <a:schemeClr val="bg1"/>
                </a:solidFill>
              </a:rPr>
              <a:t>10 </a:t>
            </a:r>
            <a:r>
              <a:rPr lang="en-GB" sz="2800" dirty="0">
                <a:solidFill>
                  <a:schemeClr val="bg1"/>
                </a:solidFill>
              </a:rPr>
              <a:t>While he was going and they were gazing up toward heaven, suddenly two men in white robes stood by them. </a:t>
            </a:r>
            <a:r>
              <a:rPr lang="en-GB" sz="2800" b="1" baseline="30000" dirty="0">
                <a:solidFill>
                  <a:schemeClr val="bg1"/>
                </a:solidFill>
              </a:rPr>
              <a:t>11 </a:t>
            </a:r>
            <a:r>
              <a:rPr lang="en-GB" sz="2800" dirty="0">
                <a:solidFill>
                  <a:schemeClr val="bg1"/>
                </a:solidFill>
              </a:rPr>
              <a:t>They said, “Men of Galilee, why do you stand looking up toward heaven? This Jesus, who has been taken up from you into heaven, will come in the same way as you saw him go into heaven.”</a:t>
            </a:r>
          </a:p>
          <a:p>
            <a:endParaRPr lang="en-GB" sz="2800" dirty="0">
              <a:solidFill>
                <a:schemeClr val="bg1"/>
              </a:solidFill>
            </a:endParaRPr>
          </a:p>
          <a:p>
            <a:r>
              <a:rPr lang="en-GB" sz="2800" b="1" i="1" dirty="0">
                <a:solidFill>
                  <a:srgbClr val="FF0000"/>
                </a:solidFill>
              </a:rPr>
              <a:t>a time of silence</a:t>
            </a:r>
            <a:endParaRPr lang="en-US" sz="2800" dirty="0">
              <a:solidFill>
                <a:srgbClr val="FF0000"/>
              </a:solidFill>
            </a:endParaRPr>
          </a:p>
          <a:p>
            <a:endParaRPr lang="en-GB" dirty="0">
              <a:solidFill>
                <a:schemeClr val="bg1"/>
              </a:solidFill>
            </a:endParaRPr>
          </a:p>
          <a:p>
            <a:br>
              <a:rPr lang="en-GB" dirty="0">
                <a:solidFill>
                  <a:schemeClr val="bg1"/>
                </a:solidFill>
              </a:rPr>
            </a:br>
            <a:endParaRPr lang="en-GB" dirty="0">
              <a:solidFill>
                <a:schemeClr val="bg1"/>
              </a:solidFill>
            </a:endParaRPr>
          </a:p>
        </p:txBody>
      </p:sp>
    </p:spTree>
    <p:extLst>
      <p:ext uri="{BB962C8B-B14F-4D97-AF65-F5344CB8AC3E}">
        <p14:creationId xmlns:p14="http://schemas.microsoft.com/office/powerpoint/2010/main" val="823676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FE5DA1-D38F-F047-8314-B4A802481842}"/>
              </a:ext>
            </a:extLst>
          </p:cNvPr>
          <p:cNvPicPr>
            <a:picLocks noChangeAspect="1"/>
          </p:cNvPicPr>
          <p:nvPr/>
        </p:nvPicPr>
        <p:blipFill>
          <a:blip r:embed="rId2"/>
          <a:stretch>
            <a:fillRect/>
          </a:stretch>
        </p:blipFill>
        <p:spPr>
          <a:xfrm>
            <a:off x="-200608" y="0"/>
            <a:ext cx="12593216" cy="6871516"/>
          </a:xfrm>
          <a:prstGeom prst="rect">
            <a:avLst/>
          </a:prstGeom>
        </p:spPr>
      </p:pic>
      <p:sp>
        <p:nvSpPr>
          <p:cNvPr id="4" name="Rectangle 3">
            <a:extLst>
              <a:ext uri="{FF2B5EF4-FFF2-40B4-BE49-F238E27FC236}">
                <a16:creationId xmlns:a16="http://schemas.microsoft.com/office/drawing/2014/main" id="{4397E464-A97B-1648-95E3-CB04A9B2B983}"/>
              </a:ext>
            </a:extLst>
          </p:cNvPr>
          <p:cNvSpPr/>
          <p:nvPr/>
        </p:nvSpPr>
        <p:spPr>
          <a:xfrm>
            <a:off x="385590" y="214695"/>
            <a:ext cx="1691617" cy="523220"/>
          </a:xfrm>
          <a:prstGeom prst="rect">
            <a:avLst/>
          </a:prstGeom>
        </p:spPr>
        <p:txBody>
          <a:bodyPr wrap="none">
            <a:spAutoFit/>
          </a:bodyPr>
          <a:lstStyle/>
          <a:p>
            <a:r>
              <a:rPr lang="en-GB" sz="2800" b="1" u="sng" dirty="0"/>
              <a:t>Reflection</a:t>
            </a:r>
          </a:p>
        </p:txBody>
      </p:sp>
    </p:spTree>
    <p:extLst>
      <p:ext uri="{BB962C8B-B14F-4D97-AF65-F5344CB8AC3E}">
        <p14:creationId xmlns:p14="http://schemas.microsoft.com/office/powerpoint/2010/main" val="11631109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1194</Words>
  <Application>Microsoft Macintosh PowerPoint</Application>
  <PresentationFormat>Widescreen</PresentationFormat>
  <Paragraphs>133</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Arthur Champion</dc:creator>
  <cp:lastModifiedBy>Arthur Champion</cp:lastModifiedBy>
  <cp:revision>18</cp:revision>
  <dcterms:created xsi:type="dcterms:W3CDTF">2020-05-09T19:52:39Z</dcterms:created>
  <dcterms:modified xsi:type="dcterms:W3CDTF">2020-05-23T19:19:20Z</dcterms:modified>
</cp:coreProperties>
</file>